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2" r:id="rId15"/>
  </p:sldIdLst>
  <p:sldSz cx="20104100" cy="15379700"/>
  <p:notesSz cx="9947275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59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9" Type="http://schemas.openxmlformats.org/officeDocument/2006/relationships/image" Target="../media/image150.png"/><Relationship Id="rId21" Type="http://schemas.openxmlformats.org/officeDocument/2006/relationships/image" Target="../media/image132.png"/><Relationship Id="rId34" Type="http://schemas.openxmlformats.org/officeDocument/2006/relationships/image" Target="../media/image145.png"/><Relationship Id="rId42" Type="http://schemas.openxmlformats.org/officeDocument/2006/relationships/image" Target="../media/image153.jpe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29" Type="http://schemas.openxmlformats.org/officeDocument/2006/relationships/image" Target="../media/image140.png"/><Relationship Id="rId41" Type="http://schemas.openxmlformats.org/officeDocument/2006/relationships/image" Target="../media/image1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png"/><Relationship Id="rId40" Type="http://schemas.openxmlformats.org/officeDocument/2006/relationships/image" Target="../media/image151.jpe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31" Type="http://schemas.openxmlformats.org/officeDocument/2006/relationships/image" Target="../media/image142.png"/><Relationship Id="rId44" Type="http://schemas.openxmlformats.org/officeDocument/2006/relationships/image" Target="../media/image155.jpe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Relationship Id="rId30" Type="http://schemas.openxmlformats.org/officeDocument/2006/relationships/image" Target="../media/image141.png"/><Relationship Id="rId35" Type="http://schemas.openxmlformats.org/officeDocument/2006/relationships/image" Target="../media/image146.png"/><Relationship Id="rId43" Type="http://schemas.openxmlformats.org/officeDocument/2006/relationships/image" Target="../media/image154.jpeg"/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9.gif"/><Relationship Id="rId4" Type="http://schemas.openxmlformats.org/officeDocument/2006/relationships/image" Target="../media/image1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9" Type="http://schemas.openxmlformats.org/officeDocument/2006/relationships/image" Target="../media/image72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49" Type="http://schemas.openxmlformats.org/officeDocument/2006/relationships/image" Target="../media/image92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0" Type="http://schemas.openxmlformats.org/officeDocument/2006/relationships/image" Target="../media/image63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050" y="1441450"/>
            <a:ext cx="18752564" cy="11499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94" y="782877"/>
            <a:ext cx="13063749" cy="4694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18" y="3356037"/>
            <a:ext cx="5048260" cy="52745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046906" y="3549630"/>
            <a:ext cx="6062980" cy="2764790"/>
          </a:xfrm>
          <a:custGeom>
            <a:avLst/>
            <a:gdLst/>
            <a:ahLst/>
            <a:cxnLst/>
            <a:rect l="l" t="t" r="r" b="b"/>
            <a:pathLst>
              <a:path w="6062980" h="2764790">
                <a:moveTo>
                  <a:pt x="10470" y="0"/>
                </a:moveTo>
                <a:lnTo>
                  <a:pt x="0" y="0"/>
                </a:lnTo>
                <a:lnTo>
                  <a:pt x="0" y="2607250"/>
                </a:lnTo>
                <a:lnTo>
                  <a:pt x="8007" y="2656894"/>
                </a:lnTo>
                <a:lnTo>
                  <a:pt x="30304" y="2700010"/>
                </a:lnTo>
                <a:lnTo>
                  <a:pt x="64303" y="2734009"/>
                </a:lnTo>
                <a:lnTo>
                  <a:pt x="107419" y="2756306"/>
                </a:lnTo>
                <a:lnTo>
                  <a:pt x="157063" y="2764313"/>
                </a:lnTo>
                <a:lnTo>
                  <a:pt x="157063" y="2753842"/>
                </a:lnTo>
                <a:lnTo>
                  <a:pt x="110728" y="2746369"/>
                </a:lnTo>
                <a:lnTo>
                  <a:pt x="70487" y="2725559"/>
                </a:lnTo>
                <a:lnTo>
                  <a:pt x="38754" y="2693826"/>
                </a:lnTo>
                <a:lnTo>
                  <a:pt x="17944" y="2653585"/>
                </a:lnTo>
                <a:lnTo>
                  <a:pt x="10470" y="2607250"/>
                </a:lnTo>
                <a:lnTo>
                  <a:pt x="10470" y="0"/>
                </a:lnTo>
                <a:close/>
              </a:path>
              <a:path w="6062980" h="2764790">
                <a:moveTo>
                  <a:pt x="5905579" y="2753842"/>
                </a:moveTo>
                <a:lnTo>
                  <a:pt x="157063" y="2753842"/>
                </a:lnTo>
                <a:lnTo>
                  <a:pt x="157063" y="2764313"/>
                </a:lnTo>
                <a:lnTo>
                  <a:pt x="5905579" y="2764313"/>
                </a:lnTo>
                <a:lnTo>
                  <a:pt x="5905579" y="2753842"/>
                </a:lnTo>
                <a:close/>
              </a:path>
              <a:path w="6062980" h="2764790">
                <a:moveTo>
                  <a:pt x="6062642" y="0"/>
                </a:moveTo>
                <a:lnTo>
                  <a:pt x="6052171" y="0"/>
                </a:lnTo>
                <a:lnTo>
                  <a:pt x="6052171" y="2607250"/>
                </a:lnTo>
                <a:lnTo>
                  <a:pt x="6044698" y="2653585"/>
                </a:lnTo>
                <a:lnTo>
                  <a:pt x="6023887" y="2693826"/>
                </a:lnTo>
                <a:lnTo>
                  <a:pt x="5992154" y="2725559"/>
                </a:lnTo>
                <a:lnTo>
                  <a:pt x="5951913" y="2746369"/>
                </a:lnTo>
                <a:lnTo>
                  <a:pt x="5905579" y="2753842"/>
                </a:lnTo>
                <a:lnTo>
                  <a:pt x="5905579" y="2764313"/>
                </a:lnTo>
                <a:lnTo>
                  <a:pt x="5955223" y="2756306"/>
                </a:lnTo>
                <a:lnTo>
                  <a:pt x="5998338" y="2734009"/>
                </a:lnTo>
                <a:lnTo>
                  <a:pt x="6032338" y="2700010"/>
                </a:lnTo>
                <a:lnTo>
                  <a:pt x="6054635" y="2656894"/>
                </a:lnTo>
                <a:lnTo>
                  <a:pt x="6062642" y="2607250"/>
                </a:lnTo>
                <a:lnTo>
                  <a:pt x="6062642" y="0"/>
                </a:lnTo>
                <a:close/>
              </a:path>
              <a:path w="6062980" h="2764790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87553" y="3549630"/>
            <a:ext cx="6062980" cy="2764790"/>
          </a:xfrm>
          <a:custGeom>
            <a:avLst/>
            <a:gdLst/>
            <a:ahLst/>
            <a:cxnLst/>
            <a:rect l="l" t="t" r="r" b="b"/>
            <a:pathLst>
              <a:path w="6062980" h="2764790">
                <a:moveTo>
                  <a:pt x="10470" y="0"/>
                </a:moveTo>
                <a:lnTo>
                  <a:pt x="0" y="0"/>
                </a:lnTo>
                <a:lnTo>
                  <a:pt x="0" y="2607250"/>
                </a:lnTo>
                <a:lnTo>
                  <a:pt x="8007" y="2656894"/>
                </a:lnTo>
                <a:lnTo>
                  <a:pt x="30304" y="2700010"/>
                </a:lnTo>
                <a:lnTo>
                  <a:pt x="64303" y="2734009"/>
                </a:lnTo>
                <a:lnTo>
                  <a:pt x="107419" y="2756306"/>
                </a:lnTo>
                <a:lnTo>
                  <a:pt x="157063" y="2764313"/>
                </a:lnTo>
                <a:lnTo>
                  <a:pt x="157063" y="2753842"/>
                </a:lnTo>
                <a:lnTo>
                  <a:pt x="110728" y="2746369"/>
                </a:lnTo>
                <a:lnTo>
                  <a:pt x="70487" y="2725559"/>
                </a:lnTo>
                <a:lnTo>
                  <a:pt x="38754" y="2693826"/>
                </a:lnTo>
                <a:lnTo>
                  <a:pt x="17944" y="2653585"/>
                </a:lnTo>
                <a:lnTo>
                  <a:pt x="10470" y="2607250"/>
                </a:lnTo>
                <a:lnTo>
                  <a:pt x="10470" y="0"/>
                </a:lnTo>
                <a:close/>
              </a:path>
              <a:path w="6062980" h="2764790">
                <a:moveTo>
                  <a:pt x="5905579" y="2753842"/>
                </a:moveTo>
                <a:lnTo>
                  <a:pt x="157063" y="2753842"/>
                </a:lnTo>
                <a:lnTo>
                  <a:pt x="157063" y="2764313"/>
                </a:lnTo>
                <a:lnTo>
                  <a:pt x="5905579" y="2764313"/>
                </a:lnTo>
                <a:lnTo>
                  <a:pt x="5905579" y="2753842"/>
                </a:lnTo>
                <a:close/>
              </a:path>
              <a:path w="6062980" h="2764790">
                <a:moveTo>
                  <a:pt x="6062642" y="0"/>
                </a:moveTo>
                <a:lnTo>
                  <a:pt x="6052171" y="0"/>
                </a:lnTo>
                <a:lnTo>
                  <a:pt x="6052171" y="2607250"/>
                </a:lnTo>
                <a:lnTo>
                  <a:pt x="6044698" y="2653585"/>
                </a:lnTo>
                <a:lnTo>
                  <a:pt x="6023888" y="2693826"/>
                </a:lnTo>
                <a:lnTo>
                  <a:pt x="5992155" y="2725559"/>
                </a:lnTo>
                <a:lnTo>
                  <a:pt x="5951913" y="2746369"/>
                </a:lnTo>
                <a:lnTo>
                  <a:pt x="5905579" y="2753842"/>
                </a:lnTo>
                <a:lnTo>
                  <a:pt x="5905579" y="2764313"/>
                </a:lnTo>
                <a:lnTo>
                  <a:pt x="5955223" y="2756306"/>
                </a:lnTo>
                <a:lnTo>
                  <a:pt x="5998338" y="2734009"/>
                </a:lnTo>
                <a:lnTo>
                  <a:pt x="6032338" y="2700010"/>
                </a:lnTo>
                <a:lnTo>
                  <a:pt x="6054635" y="2656894"/>
                </a:lnTo>
                <a:lnTo>
                  <a:pt x="6062642" y="2607250"/>
                </a:lnTo>
                <a:lnTo>
                  <a:pt x="6062642" y="0"/>
                </a:lnTo>
                <a:close/>
              </a:path>
              <a:path w="6062980" h="2764790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98023" y="7790338"/>
            <a:ext cx="6062980" cy="2764790"/>
          </a:xfrm>
          <a:custGeom>
            <a:avLst/>
            <a:gdLst/>
            <a:ahLst/>
            <a:cxnLst/>
            <a:rect l="l" t="t" r="r" b="b"/>
            <a:pathLst>
              <a:path w="6062980" h="2764790">
                <a:moveTo>
                  <a:pt x="10470" y="0"/>
                </a:moveTo>
                <a:lnTo>
                  <a:pt x="0" y="0"/>
                </a:lnTo>
                <a:lnTo>
                  <a:pt x="0" y="2607250"/>
                </a:lnTo>
                <a:lnTo>
                  <a:pt x="8007" y="2656894"/>
                </a:lnTo>
                <a:lnTo>
                  <a:pt x="30304" y="2700010"/>
                </a:lnTo>
                <a:lnTo>
                  <a:pt x="64303" y="2734009"/>
                </a:lnTo>
                <a:lnTo>
                  <a:pt x="107419" y="2756306"/>
                </a:lnTo>
                <a:lnTo>
                  <a:pt x="157063" y="2764313"/>
                </a:lnTo>
                <a:lnTo>
                  <a:pt x="157063" y="2753842"/>
                </a:lnTo>
                <a:lnTo>
                  <a:pt x="110728" y="2746369"/>
                </a:lnTo>
                <a:lnTo>
                  <a:pt x="70487" y="2725559"/>
                </a:lnTo>
                <a:lnTo>
                  <a:pt x="38754" y="2693826"/>
                </a:lnTo>
                <a:lnTo>
                  <a:pt x="17944" y="2653585"/>
                </a:lnTo>
                <a:lnTo>
                  <a:pt x="10470" y="2607250"/>
                </a:lnTo>
                <a:lnTo>
                  <a:pt x="10470" y="0"/>
                </a:lnTo>
                <a:close/>
              </a:path>
              <a:path w="6062980" h="2764790">
                <a:moveTo>
                  <a:pt x="5905579" y="2753842"/>
                </a:moveTo>
                <a:lnTo>
                  <a:pt x="157063" y="2753842"/>
                </a:lnTo>
                <a:lnTo>
                  <a:pt x="157063" y="2764313"/>
                </a:lnTo>
                <a:lnTo>
                  <a:pt x="5905579" y="2764313"/>
                </a:lnTo>
                <a:lnTo>
                  <a:pt x="5905579" y="2753842"/>
                </a:lnTo>
                <a:close/>
              </a:path>
              <a:path w="6062980" h="2764790">
                <a:moveTo>
                  <a:pt x="6062642" y="0"/>
                </a:moveTo>
                <a:lnTo>
                  <a:pt x="6052171" y="0"/>
                </a:lnTo>
                <a:lnTo>
                  <a:pt x="6052171" y="2607250"/>
                </a:lnTo>
                <a:lnTo>
                  <a:pt x="6044698" y="2653585"/>
                </a:lnTo>
                <a:lnTo>
                  <a:pt x="6023888" y="2693826"/>
                </a:lnTo>
                <a:lnTo>
                  <a:pt x="5992155" y="2725559"/>
                </a:lnTo>
                <a:lnTo>
                  <a:pt x="5951913" y="2746369"/>
                </a:lnTo>
                <a:lnTo>
                  <a:pt x="5905579" y="2753842"/>
                </a:lnTo>
                <a:lnTo>
                  <a:pt x="5905579" y="2764313"/>
                </a:lnTo>
                <a:lnTo>
                  <a:pt x="5955223" y="2756306"/>
                </a:lnTo>
                <a:lnTo>
                  <a:pt x="5998338" y="2734009"/>
                </a:lnTo>
                <a:lnTo>
                  <a:pt x="6032338" y="2700010"/>
                </a:lnTo>
                <a:lnTo>
                  <a:pt x="6054635" y="2656894"/>
                </a:lnTo>
                <a:lnTo>
                  <a:pt x="6062642" y="2607250"/>
                </a:lnTo>
                <a:lnTo>
                  <a:pt x="6062642" y="0"/>
                </a:lnTo>
                <a:close/>
              </a:path>
              <a:path w="6062980" h="2764790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57376" y="7790338"/>
            <a:ext cx="6062980" cy="2764790"/>
          </a:xfrm>
          <a:custGeom>
            <a:avLst/>
            <a:gdLst/>
            <a:ahLst/>
            <a:cxnLst/>
            <a:rect l="l" t="t" r="r" b="b"/>
            <a:pathLst>
              <a:path w="6062980" h="2764790">
                <a:moveTo>
                  <a:pt x="10470" y="0"/>
                </a:moveTo>
                <a:lnTo>
                  <a:pt x="0" y="0"/>
                </a:lnTo>
                <a:lnTo>
                  <a:pt x="0" y="2607250"/>
                </a:lnTo>
                <a:lnTo>
                  <a:pt x="8007" y="2656894"/>
                </a:lnTo>
                <a:lnTo>
                  <a:pt x="30304" y="2700010"/>
                </a:lnTo>
                <a:lnTo>
                  <a:pt x="64303" y="2734009"/>
                </a:lnTo>
                <a:lnTo>
                  <a:pt x="107419" y="2756306"/>
                </a:lnTo>
                <a:lnTo>
                  <a:pt x="157063" y="2764313"/>
                </a:lnTo>
                <a:lnTo>
                  <a:pt x="157063" y="2753842"/>
                </a:lnTo>
                <a:lnTo>
                  <a:pt x="110728" y="2746369"/>
                </a:lnTo>
                <a:lnTo>
                  <a:pt x="70487" y="2725559"/>
                </a:lnTo>
                <a:lnTo>
                  <a:pt x="38754" y="2693826"/>
                </a:lnTo>
                <a:lnTo>
                  <a:pt x="17944" y="2653585"/>
                </a:lnTo>
                <a:lnTo>
                  <a:pt x="10470" y="2607250"/>
                </a:lnTo>
                <a:lnTo>
                  <a:pt x="10470" y="0"/>
                </a:lnTo>
                <a:close/>
              </a:path>
              <a:path w="6062980" h="2764790">
                <a:moveTo>
                  <a:pt x="5905579" y="2753842"/>
                </a:moveTo>
                <a:lnTo>
                  <a:pt x="157063" y="2753842"/>
                </a:lnTo>
                <a:lnTo>
                  <a:pt x="157063" y="2764313"/>
                </a:lnTo>
                <a:lnTo>
                  <a:pt x="5905579" y="2764313"/>
                </a:lnTo>
                <a:lnTo>
                  <a:pt x="5905579" y="2753842"/>
                </a:lnTo>
                <a:close/>
              </a:path>
              <a:path w="6062980" h="2764790">
                <a:moveTo>
                  <a:pt x="6062642" y="0"/>
                </a:moveTo>
                <a:lnTo>
                  <a:pt x="6052171" y="0"/>
                </a:lnTo>
                <a:lnTo>
                  <a:pt x="6052171" y="2607250"/>
                </a:lnTo>
                <a:lnTo>
                  <a:pt x="6044698" y="2653585"/>
                </a:lnTo>
                <a:lnTo>
                  <a:pt x="6023887" y="2693826"/>
                </a:lnTo>
                <a:lnTo>
                  <a:pt x="5992154" y="2725559"/>
                </a:lnTo>
                <a:lnTo>
                  <a:pt x="5951913" y="2746369"/>
                </a:lnTo>
                <a:lnTo>
                  <a:pt x="5905579" y="2753842"/>
                </a:lnTo>
                <a:lnTo>
                  <a:pt x="5905579" y="2764313"/>
                </a:lnTo>
                <a:lnTo>
                  <a:pt x="5955223" y="2756306"/>
                </a:lnTo>
                <a:lnTo>
                  <a:pt x="5998338" y="2734009"/>
                </a:lnTo>
                <a:lnTo>
                  <a:pt x="6032338" y="2700010"/>
                </a:lnTo>
                <a:lnTo>
                  <a:pt x="6054635" y="2656894"/>
                </a:lnTo>
                <a:lnTo>
                  <a:pt x="6062642" y="2607250"/>
                </a:lnTo>
                <a:lnTo>
                  <a:pt x="6062642" y="0"/>
                </a:lnTo>
                <a:close/>
              </a:path>
              <a:path w="6062980" h="2764790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57376" y="2293123"/>
            <a:ext cx="6062980" cy="1256665"/>
          </a:xfrm>
          <a:custGeom>
            <a:avLst/>
            <a:gdLst/>
            <a:ahLst/>
            <a:cxnLst/>
            <a:rect l="l" t="t" r="r" b="b"/>
            <a:pathLst>
              <a:path w="6062980" h="1256664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256506"/>
                </a:lnTo>
                <a:lnTo>
                  <a:pt x="6062642" y="1256506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98023" y="2293123"/>
            <a:ext cx="6062980" cy="1256665"/>
          </a:xfrm>
          <a:custGeom>
            <a:avLst/>
            <a:gdLst/>
            <a:ahLst/>
            <a:cxnLst/>
            <a:rect l="l" t="t" r="r" b="b"/>
            <a:pathLst>
              <a:path w="6062980" h="1256664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256506"/>
                </a:lnTo>
                <a:lnTo>
                  <a:pt x="6062642" y="1256506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08494" y="6533832"/>
            <a:ext cx="6062980" cy="1256665"/>
          </a:xfrm>
          <a:custGeom>
            <a:avLst/>
            <a:gdLst/>
            <a:ahLst/>
            <a:cxnLst/>
            <a:rect l="l" t="t" r="r" b="b"/>
            <a:pathLst>
              <a:path w="6062980" h="125666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256506"/>
                </a:lnTo>
                <a:lnTo>
                  <a:pt x="6062642" y="1256506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7847" y="6533832"/>
            <a:ext cx="6062980" cy="1256665"/>
          </a:xfrm>
          <a:custGeom>
            <a:avLst/>
            <a:gdLst/>
            <a:ahLst/>
            <a:cxnLst/>
            <a:rect l="l" t="t" r="r" b="b"/>
            <a:pathLst>
              <a:path w="6062980" h="125666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256506"/>
                </a:lnTo>
                <a:lnTo>
                  <a:pt x="6062642" y="1256506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052" y="2535629"/>
            <a:ext cx="4908996" cy="7983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3564" y="2535629"/>
            <a:ext cx="4817899" cy="37946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8171" y="6776338"/>
            <a:ext cx="3901173" cy="7983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062" y="3900880"/>
            <a:ext cx="5318086" cy="20561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387" y="6776338"/>
            <a:ext cx="4880888" cy="37946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181" y="3974176"/>
            <a:ext cx="5052863" cy="175244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6181" y="8141589"/>
            <a:ext cx="5326274" cy="23597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79" y="7940144"/>
            <a:ext cx="5678551" cy="23622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53797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2488" y="2234486"/>
            <a:ext cx="1869439" cy="2237105"/>
          </a:xfrm>
          <a:custGeom>
            <a:avLst/>
            <a:gdLst/>
            <a:ahLst/>
            <a:cxnLst/>
            <a:rect l="l" t="t" r="r" b="b"/>
            <a:pathLst>
              <a:path w="1869440" h="2237104">
                <a:moveTo>
                  <a:pt x="1834927" y="405223"/>
                </a:moveTo>
                <a:lnTo>
                  <a:pt x="923532" y="405223"/>
                </a:lnTo>
                <a:lnTo>
                  <a:pt x="963660" y="406391"/>
                </a:lnTo>
                <a:lnTo>
                  <a:pt x="1006082" y="410207"/>
                </a:lnTo>
                <a:lnTo>
                  <a:pt x="1049510" y="417139"/>
                </a:lnTo>
                <a:lnTo>
                  <a:pt x="1092655" y="427653"/>
                </a:lnTo>
                <a:lnTo>
                  <a:pt x="1134228" y="442217"/>
                </a:lnTo>
                <a:lnTo>
                  <a:pt x="1172940" y="461298"/>
                </a:lnTo>
                <a:lnTo>
                  <a:pt x="1207503" y="485364"/>
                </a:lnTo>
                <a:lnTo>
                  <a:pt x="1236629" y="514882"/>
                </a:lnTo>
                <a:lnTo>
                  <a:pt x="1259029" y="550318"/>
                </a:lnTo>
                <a:lnTo>
                  <a:pt x="1273413" y="592141"/>
                </a:lnTo>
                <a:lnTo>
                  <a:pt x="1278495" y="640818"/>
                </a:lnTo>
                <a:lnTo>
                  <a:pt x="1273415" y="690053"/>
                </a:lnTo>
                <a:lnTo>
                  <a:pt x="1259058" y="732552"/>
                </a:lnTo>
                <a:lnTo>
                  <a:pt x="1236750" y="769530"/>
                </a:lnTo>
                <a:lnTo>
                  <a:pt x="1207816" y="802200"/>
                </a:lnTo>
                <a:lnTo>
                  <a:pt x="1173581" y="831778"/>
                </a:lnTo>
                <a:lnTo>
                  <a:pt x="1135371" y="859479"/>
                </a:lnTo>
                <a:lnTo>
                  <a:pt x="961227" y="973792"/>
                </a:lnTo>
                <a:lnTo>
                  <a:pt x="915646" y="1004858"/>
                </a:lnTo>
                <a:lnTo>
                  <a:pt x="874501" y="1035968"/>
                </a:lnTo>
                <a:lnTo>
                  <a:pt x="837654" y="1067498"/>
                </a:lnTo>
                <a:lnTo>
                  <a:pt x="804967" y="1099826"/>
                </a:lnTo>
                <a:lnTo>
                  <a:pt x="776304" y="1133329"/>
                </a:lnTo>
                <a:lnTo>
                  <a:pt x="751527" y="1168384"/>
                </a:lnTo>
                <a:lnTo>
                  <a:pt x="730499" y="1205370"/>
                </a:lnTo>
                <a:lnTo>
                  <a:pt x="713083" y="1244664"/>
                </a:lnTo>
                <a:lnTo>
                  <a:pt x="699141" y="1286643"/>
                </a:lnTo>
                <a:lnTo>
                  <a:pt x="688536" y="1331685"/>
                </a:lnTo>
                <a:lnTo>
                  <a:pt x="681131" y="1380166"/>
                </a:lnTo>
                <a:lnTo>
                  <a:pt x="676789" y="1432465"/>
                </a:lnTo>
                <a:lnTo>
                  <a:pt x="675372" y="1488959"/>
                </a:lnTo>
                <a:lnTo>
                  <a:pt x="675372" y="1529796"/>
                </a:lnTo>
                <a:lnTo>
                  <a:pt x="1146561" y="1529796"/>
                </a:lnTo>
                <a:lnTo>
                  <a:pt x="1146561" y="1498383"/>
                </a:lnTo>
                <a:lnTo>
                  <a:pt x="1149995" y="1445729"/>
                </a:lnTo>
                <a:lnTo>
                  <a:pt x="1159897" y="1398866"/>
                </a:lnTo>
                <a:lnTo>
                  <a:pt x="1175667" y="1357174"/>
                </a:lnTo>
                <a:lnTo>
                  <a:pt x="1196705" y="1320029"/>
                </a:lnTo>
                <a:lnTo>
                  <a:pt x="1222412" y="1286811"/>
                </a:lnTo>
                <a:lnTo>
                  <a:pt x="1252187" y="1256898"/>
                </a:lnTo>
                <a:lnTo>
                  <a:pt x="1285430" y="1229669"/>
                </a:lnTo>
                <a:lnTo>
                  <a:pt x="1321542" y="1204500"/>
                </a:lnTo>
                <a:lnTo>
                  <a:pt x="1359922" y="1180772"/>
                </a:lnTo>
                <a:lnTo>
                  <a:pt x="1399972" y="1157861"/>
                </a:lnTo>
                <a:lnTo>
                  <a:pt x="1482677" y="1112007"/>
                </a:lnTo>
                <a:lnTo>
                  <a:pt x="1620893" y="1033476"/>
                </a:lnTo>
                <a:lnTo>
                  <a:pt x="1683812" y="995007"/>
                </a:lnTo>
                <a:lnTo>
                  <a:pt x="1715138" y="971750"/>
                </a:lnTo>
                <a:lnTo>
                  <a:pt x="1745429" y="945039"/>
                </a:lnTo>
                <a:lnTo>
                  <a:pt x="1773979" y="914292"/>
                </a:lnTo>
                <a:lnTo>
                  <a:pt x="1800079" y="878928"/>
                </a:lnTo>
                <a:lnTo>
                  <a:pt x="1823021" y="838368"/>
                </a:lnTo>
                <a:lnTo>
                  <a:pt x="1842098" y="792030"/>
                </a:lnTo>
                <a:lnTo>
                  <a:pt x="1856601" y="739334"/>
                </a:lnTo>
                <a:lnTo>
                  <a:pt x="1865822" y="679700"/>
                </a:lnTo>
                <a:lnTo>
                  <a:pt x="1869052" y="612546"/>
                </a:lnTo>
                <a:lnTo>
                  <a:pt x="1867146" y="559560"/>
                </a:lnTo>
                <a:lnTo>
                  <a:pt x="1861539" y="509592"/>
                </a:lnTo>
                <a:lnTo>
                  <a:pt x="1852404" y="462561"/>
                </a:lnTo>
                <a:lnTo>
                  <a:pt x="1839911" y="418383"/>
                </a:lnTo>
                <a:lnTo>
                  <a:pt x="1834927" y="405223"/>
                </a:lnTo>
                <a:close/>
              </a:path>
              <a:path w="1869440" h="2237104">
                <a:moveTo>
                  <a:pt x="976933" y="0"/>
                </a:moveTo>
                <a:lnTo>
                  <a:pt x="928532" y="545"/>
                </a:lnTo>
                <a:lnTo>
                  <a:pt x="880236" y="2213"/>
                </a:lnTo>
                <a:lnTo>
                  <a:pt x="832150" y="5049"/>
                </a:lnTo>
                <a:lnTo>
                  <a:pt x="784379" y="9100"/>
                </a:lnTo>
                <a:lnTo>
                  <a:pt x="737029" y="14412"/>
                </a:lnTo>
                <a:lnTo>
                  <a:pt x="690204" y="21032"/>
                </a:lnTo>
                <a:lnTo>
                  <a:pt x="644010" y="29005"/>
                </a:lnTo>
                <a:lnTo>
                  <a:pt x="598551" y="38379"/>
                </a:lnTo>
                <a:lnTo>
                  <a:pt x="553933" y="49200"/>
                </a:lnTo>
                <a:lnTo>
                  <a:pt x="510262" y="61514"/>
                </a:lnTo>
                <a:lnTo>
                  <a:pt x="467641" y="75367"/>
                </a:lnTo>
                <a:lnTo>
                  <a:pt x="426176" y="90805"/>
                </a:lnTo>
                <a:lnTo>
                  <a:pt x="385972" y="107876"/>
                </a:lnTo>
                <a:lnTo>
                  <a:pt x="347135" y="126626"/>
                </a:lnTo>
                <a:lnTo>
                  <a:pt x="309769" y="147100"/>
                </a:lnTo>
                <a:lnTo>
                  <a:pt x="273980" y="169346"/>
                </a:lnTo>
                <a:lnTo>
                  <a:pt x="239872" y="193409"/>
                </a:lnTo>
                <a:lnTo>
                  <a:pt x="207551" y="219336"/>
                </a:lnTo>
                <a:lnTo>
                  <a:pt x="177122" y="247174"/>
                </a:lnTo>
                <a:lnTo>
                  <a:pt x="148689" y="276968"/>
                </a:lnTo>
                <a:lnTo>
                  <a:pt x="122359" y="308765"/>
                </a:lnTo>
                <a:lnTo>
                  <a:pt x="98236" y="342612"/>
                </a:lnTo>
                <a:lnTo>
                  <a:pt x="76425" y="378554"/>
                </a:lnTo>
                <a:lnTo>
                  <a:pt x="57031" y="416639"/>
                </a:lnTo>
                <a:lnTo>
                  <a:pt x="40159" y="456912"/>
                </a:lnTo>
                <a:lnTo>
                  <a:pt x="25915" y="499420"/>
                </a:lnTo>
                <a:lnTo>
                  <a:pt x="14404" y="544210"/>
                </a:lnTo>
                <a:lnTo>
                  <a:pt x="5730" y="591327"/>
                </a:lnTo>
                <a:lnTo>
                  <a:pt x="0" y="640818"/>
                </a:lnTo>
                <a:lnTo>
                  <a:pt x="552862" y="640818"/>
                </a:lnTo>
                <a:lnTo>
                  <a:pt x="568415" y="593001"/>
                </a:lnTo>
                <a:lnTo>
                  <a:pt x="590206" y="551179"/>
                </a:lnTo>
                <a:lnTo>
                  <a:pt x="617689" y="515123"/>
                </a:lnTo>
                <a:lnTo>
                  <a:pt x="650317" y="484609"/>
                </a:lnTo>
                <a:lnTo>
                  <a:pt x="687544" y="459410"/>
                </a:lnTo>
                <a:lnTo>
                  <a:pt x="728823" y="439299"/>
                </a:lnTo>
                <a:lnTo>
                  <a:pt x="773608" y="424052"/>
                </a:lnTo>
                <a:lnTo>
                  <a:pt x="821352" y="413440"/>
                </a:lnTo>
                <a:lnTo>
                  <a:pt x="871509" y="407239"/>
                </a:lnTo>
                <a:lnTo>
                  <a:pt x="923532" y="405223"/>
                </a:lnTo>
                <a:lnTo>
                  <a:pt x="1834927" y="405223"/>
                </a:lnTo>
                <a:lnTo>
                  <a:pt x="1824231" y="376977"/>
                </a:lnTo>
                <a:lnTo>
                  <a:pt x="1805535" y="338260"/>
                </a:lnTo>
                <a:lnTo>
                  <a:pt x="1783993" y="302150"/>
                </a:lnTo>
                <a:lnTo>
                  <a:pt x="1759777" y="268564"/>
                </a:lnTo>
                <a:lnTo>
                  <a:pt x="1733057" y="237420"/>
                </a:lnTo>
                <a:lnTo>
                  <a:pt x="1704004" y="208635"/>
                </a:lnTo>
                <a:lnTo>
                  <a:pt x="1672790" y="182127"/>
                </a:lnTo>
                <a:lnTo>
                  <a:pt x="1639584" y="157814"/>
                </a:lnTo>
                <a:lnTo>
                  <a:pt x="1604559" y="135613"/>
                </a:lnTo>
                <a:lnTo>
                  <a:pt x="1567884" y="115441"/>
                </a:lnTo>
                <a:lnTo>
                  <a:pt x="1529730" y="97217"/>
                </a:lnTo>
                <a:lnTo>
                  <a:pt x="1490269" y="80857"/>
                </a:lnTo>
                <a:lnTo>
                  <a:pt x="1449671" y="66280"/>
                </a:lnTo>
                <a:lnTo>
                  <a:pt x="1408107" y="53403"/>
                </a:lnTo>
                <a:lnTo>
                  <a:pt x="1365748" y="42144"/>
                </a:lnTo>
                <a:lnTo>
                  <a:pt x="1322765" y="32420"/>
                </a:lnTo>
                <a:lnTo>
                  <a:pt x="1279329" y="24148"/>
                </a:lnTo>
                <a:lnTo>
                  <a:pt x="1235610" y="17247"/>
                </a:lnTo>
                <a:lnTo>
                  <a:pt x="1191780" y="11633"/>
                </a:lnTo>
                <a:lnTo>
                  <a:pt x="1148008" y="7225"/>
                </a:lnTo>
                <a:lnTo>
                  <a:pt x="1104467" y="3940"/>
                </a:lnTo>
                <a:lnTo>
                  <a:pt x="1061327" y="1696"/>
                </a:lnTo>
                <a:lnTo>
                  <a:pt x="1018759" y="410"/>
                </a:lnTo>
                <a:lnTo>
                  <a:pt x="976933" y="0"/>
                </a:lnTo>
                <a:close/>
              </a:path>
              <a:path w="1869440" h="2237104">
                <a:moveTo>
                  <a:pt x="1206246" y="1771673"/>
                </a:moveTo>
                <a:lnTo>
                  <a:pt x="628253" y="1771673"/>
                </a:lnTo>
                <a:lnTo>
                  <a:pt x="628253" y="2236581"/>
                </a:lnTo>
                <a:lnTo>
                  <a:pt x="1206246" y="2236581"/>
                </a:lnTo>
                <a:lnTo>
                  <a:pt x="1206246" y="1771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663" y="6123206"/>
            <a:ext cx="14151589" cy="20625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0080" y="961227"/>
            <a:ext cx="10555605" cy="546735"/>
          </a:xfrm>
          <a:custGeom>
            <a:avLst/>
            <a:gdLst/>
            <a:ahLst/>
            <a:cxnLst/>
            <a:rect l="l" t="t" r="r" b="b"/>
            <a:pathLst>
              <a:path w="10555605" h="546735">
                <a:moveTo>
                  <a:pt x="719173" y="0"/>
                </a:moveTo>
                <a:lnTo>
                  <a:pt x="651410" y="5860"/>
                </a:lnTo>
                <a:lnTo>
                  <a:pt x="597841" y="20967"/>
                </a:lnTo>
                <a:lnTo>
                  <a:pt x="556877" y="41611"/>
                </a:lnTo>
                <a:lnTo>
                  <a:pt x="491215" y="105409"/>
                </a:lnTo>
                <a:lnTo>
                  <a:pt x="470227" y="148738"/>
                </a:lnTo>
                <a:lnTo>
                  <a:pt x="460313" y="191833"/>
                </a:lnTo>
                <a:lnTo>
                  <a:pt x="457819" y="232453"/>
                </a:lnTo>
                <a:lnTo>
                  <a:pt x="460313" y="273074"/>
                </a:lnTo>
                <a:lnTo>
                  <a:pt x="470227" y="316168"/>
                </a:lnTo>
                <a:lnTo>
                  <a:pt x="491215" y="359498"/>
                </a:lnTo>
                <a:lnTo>
                  <a:pt x="526927" y="400825"/>
                </a:lnTo>
                <a:lnTo>
                  <a:pt x="597841" y="443939"/>
                </a:lnTo>
                <a:lnTo>
                  <a:pt x="651410" y="459046"/>
                </a:lnTo>
                <a:lnTo>
                  <a:pt x="719173" y="464907"/>
                </a:lnTo>
                <a:lnTo>
                  <a:pt x="786936" y="459046"/>
                </a:lnTo>
                <a:lnTo>
                  <a:pt x="840504" y="443939"/>
                </a:lnTo>
                <a:lnTo>
                  <a:pt x="881468" y="423295"/>
                </a:lnTo>
                <a:lnTo>
                  <a:pt x="911418" y="400825"/>
                </a:lnTo>
                <a:lnTo>
                  <a:pt x="932048" y="376951"/>
                </a:lnTo>
                <a:lnTo>
                  <a:pt x="719173" y="376951"/>
                </a:lnTo>
                <a:lnTo>
                  <a:pt x="696035" y="375803"/>
                </a:lnTo>
                <a:lnTo>
                  <a:pt x="647169" y="360784"/>
                </a:lnTo>
                <a:lnTo>
                  <a:pt x="602023" y="314175"/>
                </a:lnTo>
                <a:lnTo>
                  <a:pt x="584628" y="255296"/>
                </a:lnTo>
                <a:lnTo>
                  <a:pt x="583470" y="232453"/>
                </a:lnTo>
                <a:lnTo>
                  <a:pt x="584628" y="209610"/>
                </a:lnTo>
                <a:lnTo>
                  <a:pt x="602023" y="150731"/>
                </a:lnTo>
                <a:lnTo>
                  <a:pt x="647169" y="104123"/>
                </a:lnTo>
                <a:lnTo>
                  <a:pt x="696035" y="89103"/>
                </a:lnTo>
                <a:lnTo>
                  <a:pt x="719173" y="87955"/>
                </a:lnTo>
                <a:lnTo>
                  <a:pt x="932048" y="87955"/>
                </a:lnTo>
                <a:lnTo>
                  <a:pt x="911418" y="64081"/>
                </a:lnTo>
                <a:lnTo>
                  <a:pt x="881468" y="41611"/>
                </a:lnTo>
                <a:lnTo>
                  <a:pt x="840504" y="20967"/>
                </a:lnTo>
                <a:lnTo>
                  <a:pt x="786936" y="5860"/>
                </a:lnTo>
                <a:lnTo>
                  <a:pt x="719173" y="0"/>
                </a:lnTo>
                <a:close/>
              </a:path>
              <a:path w="10555605" h="546735">
                <a:moveTo>
                  <a:pt x="115598" y="12565"/>
                </a:moveTo>
                <a:lnTo>
                  <a:pt x="0" y="12565"/>
                </a:lnTo>
                <a:lnTo>
                  <a:pt x="0" y="452342"/>
                </a:lnTo>
                <a:lnTo>
                  <a:pt x="115598" y="452342"/>
                </a:lnTo>
                <a:lnTo>
                  <a:pt x="115598" y="265122"/>
                </a:lnTo>
                <a:lnTo>
                  <a:pt x="324148" y="265122"/>
                </a:lnTo>
                <a:lnTo>
                  <a:pt x="286483" y="216119"/>
                </a:lnTo>
                <a:lnTo>
                  <a:pt x="315336" y="177167"/>
                </a:lnTo>
                <a:lnTo>
                  <a:pt x="115598" y="177167"/>
                </a:lnTo>
                <a:lnTo>
                  <a:pt x="115598" y="12565"/>
                </a:lnTo>
                <a:close/>
              </a:path>
              <a:path w="10555605" h="546735">
                <a:moveTo>
                  <a:pt x="324148" y="265122"/>
                </a:moveTo>
                <a:lnTo>
                  <a:pt x="193501" y="265122"/>
                </a:lnTo>
                <a:lnTo>
                  <a:pt x="326063" y="452342"/>
                </a:lnTo>
                <a:lnTo>
                  <a:pt x="468048" y="452342"/>
                </a:lnTo>
                <a:lnTo>
                  <a:pt x="324148" y="265122"/>
                </a:lnTo>
                <a:close/>
              </a:path>
              <a:path w="10555605" h="546735">
                <a:moveTo>
                  <a:pt x="932048" y="87955"/>
                </a:moveTo>
                <a:lnTo>
                  <a:pt x="719173" y="87955"/>
                </a:lnTo>
                <a:lnTo>
                  <a:pt x="742310" y="89103"/>
                </a:lnTo>
                <a:lnTo>
                  <a:pt x="766684" y="93845"/>
                </a:lnTo>
                <a:lnTo>
                  <a:pt x="814667" y="121881"/>
                </a:lnTo>
                <a:lnTo>
                  <a:pt x="848436" y="181172"/>
                </a:lnTo>
                <a:lnTo>
                  <a:pt x="854875" y="232453"/>
                </a:lnTo>
                <a:lnTo>
                  <a:pt x="853717" y="255296"/>
                </a:lnTo>
                <a:lnTo>
                  <a:pt x="836322" y="314175"/>
                </a:lnTo>
                <a:lnTo>
                  <a:pt x="791176" y="360784"/>
                </a:lnTo>
                <a:lnTo>
                  <a:pt x="742310" y="375803"/>
                </a:lnTo>
                <a:lnTo>
                  <a:pt x="719173" y="376951"/>
                </a:lnTo>
                <a:lnTo>
                  <a:pt x="932048" y="376951"/>
                </a:lnTo>
                <a:lnTo>
                  <a:pt x="947130" y="359498"/>
                </a:lnTo>
                <a:lnTo>
                  <a:pt x="968118" y="316168"/>
                </a:lnTo>
                <a:lnTo>
                  <a:pt x="978033" y="273074"/>
                </a:lnTo>
                <a:lnTo>
                  <a:pt x="980526" y="232453"/>
                </a:lnTo>
                <a:lnTo>
                  <a:pt x="978033" y="191833"/>
                </a:lnTo>
                <a:lnTo>
                  <a:pt x="968118" y="148738"/>
                </a:lnTo>
                <a:lnTo>
                  <a:pt x="947130" y="105409"/>
                </a:lnTo>
                <a:lnTo>
                  <a:pt x="932048" y="87955"/>
                </a:lnTo>
                <a:close/>
              </a:path>
              <a:path w="10555605" h="546735">
                <a:moveTo>
                  <a:pt x="437264" y="12565"/>
                </a:moveTo>
                <a:lnTo>
                  <a:pt x="301561" y="12565"/>
                </a:lnTo>
                <a:lnTo>
                  <a:pt x="191617" y="177167"/>
                </a:lnTo>
                <a:lnTo>
                  <a:pt x="315336" y="177167"/>
                </a:lnTo>
                <a:lnTo>
                  <a:pt x="437264" y="12565"/>
                </a:lnTo>
                <a:close/>
              </a:path>
              <a:path w="10555605" h="546735">
                <a:moveTo>
                  <a:pt x="1171481" y="12565"/>
                </a:moveTo>
                <a:lnTo>
                  <a:pt x="1055882" y="12565"/>
                </a:lnTo>
                <a:lnTo>
                  <a:pt x="1055882" y="452342"/>
                </a:lnTo>
                <a:lnTo>
                  <a:pt x="1171481" y="452342"/>
                </a:lnTo>
                <a:lnTo>
                  <a:pt x="1171481" y="265122"/>
                </a:lnTo>
                <a:lnTo>
                  <a:pt x="1495659" y="265122"/>
                </a:lnTo>
                <a:lnTo>
                  <a:pt x="1495659" y="177167"/>
                </a:lnTo>
                <a:lnTo>
                  <a:pt x="1171481" y="177167"/>
                </a:lnTo>
                <a:lnTo>
                  <a:pt x="1171481" y="12565"/>
                </a:lnTo>
                <a:close/>
              </a:path>
              <a:path w="10555605" h="546735">
                <a:moveTo>
                  <a:pt x="1495659" y="265122"/>
                </a:moveTo>
                <a:lnTo>
                  <a:pt x="1380061" y="265122"/>
                </a:lnTo>
                <a:lnTo>
                  <a:pt x="1380061" y="452342"/>
                </a:lnTo>
                <a:lnTo>
                  <a:pt x="1495659" y="452342"/>
                </a:lnTo>
                <a:lnTo>
                  <a:pt x="1495659" y="265122"/>
                </a:lnTo>
                <a:close/>
              </a:path>
              <a:path w="10555605" h="546735">
                <a:moveTo>
                  <a:pt x="1495659" y="12565"/>
                </a:moveTo>
                <a:lnTo>
                  <a:pt x="1380061" y="12565"/>
                </a:lnTo>
                <a:lnTo>
                  <a:pt x="1380061" y="177167"/>
                </a:lnTo>
                <a:lnTo>
                  <a:pt x="1495659" y="177167"/>
                </a:lnTo>
                <a:lnTo>
                  <a:pt x="1495659" y="12565"/>
                </a:lnTo>
                <a:close/>
              </a:path>
              <a:path w="10555605" h="546735">
                <a:moveTo>
                  <a:pt x="1826444" y="628"/>
                </a:moveTo>
                <a:lnTo>
                  <a:pt x="1776331" y="3559"/>
                </a:lnTo>
                <a:lnTo>
                  <a:pt x="1730912" y="12348"/>
                </a:lnTo>
                <a:lnTo>
                  <a:pt x="1690509" y="26991"/>
                </a:lnTo>
                <a:lnTo>
                  <a:pt x="1655442" y="47482"/>
                </a:lnTo>
                <a:lnTo>
                  <a:pt x="1626032" y="73816"/>
                </a:lnTo>
                <a:lnTo>
                  <a:pt x="1602600" y="105988"/>
                </a:lnTo>
                <a:lnTo>
                  <a:pt x="1585466" y="143993"/>
                </a:lnTo>
                <a:lnTo>
                  <a:pt x="1574950" y="187825"/>
                </a:lnTo>
                <a:lnTo>
                  <a:pt x="1571373" y="237479"/>
                </a:lnTo>
                <a:lnTo>
                  <a:pt x="1575184" y="288321"/>
                </a:lnTo>
                <a:lnTo>
                  <a:pt x="1586317" y="332136"/>
                </a:lnTo>
                <a:lnTo>
                  <a:pt x="1604322" y="369203"/>
                </a:lnTo>
                <a:lnTo>
                  <a:pt x="1628749" y="399801"/>
                </a:lnTo>
                <a:lnTo>
                  <a:pt x="1659148" y="424210"/>
                </a:lnTo>
                <a:lnTo>
                  <a:pt x="1695069" y="442709"/>
                </a:lnTo>
                <a:lnTo>
                  <a:pt x="1736064" y="455576"/>
                </a:lnTo>
                <a:lnTo>
                  <a:pt x="1781681" y="463092"/>
                </a:lnTo>
                <a:lnTo>
                  <a:pt x="1831470" y="465535"/>
                </a:lnTo>
                <a:lnTo>
                  <a:pt x="1874829" y="463652"/>
                </a:lnTo>
                <a:lnTo>
                  <a:pt x="1917165" y="457241"/>
                </a:lnTo>
                <a:lnTo>
                  <a:pt x="1956919" y="445160"/>
                </a:lnTo>
                <a:lnTo>
                  <a:pt x="1992530" y="426265"/>
                </a:lnTo>
                <a:lnTo>
                  <a:pt x="2022437" y="399413"/>
                </a:lnTo>
                <a:lnTo>
                  <a:pt x="2036188" y="377580"/>
                </a:lnTo>
                <a:lnTo>
                  <a:pt x="1829586" y="377580"/>
                </a:lnTo>
                <a:lnTo>
                  <a:pt x="1780577" y="371187"/>
                </a:lnTo>
                <a:lnTo>
                  <a:pt x="1743299" y="352671"/>
                </a:lnTo>
                <a:lnTo>
                  <a:pt x="1717269" y="323027"/>
                </a:lnTo>
                <a:lnTo>
                  <a:pt x="1702005" y="283251"/>
                </a:lnTo>
                <a:lnTo>
                  <a:pt x="1697024" y="234338"/>
                </a:lnTo>
                <a:lnTo>
                  <a:pt x="1701824" y="185646"/>
                </a:lnTo>
                <a:lnTo>
                  <a:pt x="1716425" y="145307"/>
                </a:lnTo>
                <a:lnTo>
                  <a:pt x="1741127" y="114739"/>
                </a:lnTo>
                <a:lnTo>
                  <a:pt x="1776234" y="95358"/>
                </a:lnTo>
                <a:lnTo>
                  <a:pt x="1822047" y="88583"/>
                </a:lnTo>
                <a:lnTo>
                  <a:pt x="2033904" y="88583"/>
                </a:lnTo>
                <a:lnTo>
                  <a:pt x="2018757" y="65697"/>
                </a:lnTo>
                <a:lnTo>
                  <a:pt x="1986735" y="38990"/>
                </a:lnTo>
                <a:lnTo>
                  <a:pt x="1949009" y="20360"/>
                </a:lnTo>
                <a:lnTo>
                  <a:pt x="1908062" y="8577"/>
                </a:lnTo>
                <a:lnTo>
                  <a:pt x="1866380" y="2410"/>
                </a:lnTo>
                <a:lnTo>
                  <a:pt x="1826444" y="628"/>
                </a:lnTo>
                <a:close/>
              </a:path>
              <a:path w="10555605" h="546735">
                <a:moveTo>
                  <a:pt x="2058898" y="317267"/>
                </a:moveTo>
                <a:lnTo>
                  <a:pt x="1938273" y="317267"/>
                </a:lnTo>
                <a:lnTo>
                  <a:pt x="1919966" y="347365"/>
                </a:lnTo>
                <a:lnTo>
                  <a:pt x="1893118" y="365800"/>
                </a:lnTo>
                <a:lnTo>
                  <a:pt x="1861676" y="375047"/>
                </a:lnTo>
                <a:lnTo>
                  <a:pt x="1829586" y="377580"/>
                </a:lnTo>
                <a:lnTo>
                  <a:pt x="2036188" y="377580"/>
                </a:lnTo>
                <a:lnTo>
                  <a:pt x="2045080" y="363461"/>
                </a:lnTo>
                <a:lnTo>
                  <a:pt x="2058898" y="317267"/>
                </a:lnTo>
                <a:close/>
              </a:path>
              <a:path w="10555605" h="546735">
                <a:moveTo>
                  <a:pt x="2033904" y="88583"/>
                </a:moveTo>
                <a:lnTo>
                  <a:pt x="1822047" y="88583"/>
                </a:lnTo>
                <a:lnTo>
                  <a:pt x="1854735" y="91371"/>
                </a:lnTo>
                <a:lnTo>
                  <a:pt x="1888013" y="100991"/>
                </a:lnTo>
                <a:lnTo>
                  <a:pt x="1916579" y="119328"/>
                </a:lnTo>
                <a:lnTo>
                  <a:pt x="1935132" y="148267"/>
                </a:lnTo>
                <a:lnTo>
                  <a:pt x="2055757" y="148267"/>
                </a:lnTo>
                <a:lnTo>
                  <a:pt x="2042593" y="101712"/>
                </a:lnTo>
                <a:lnTo>
                  <a:pt x="2033904" y="88583"/>
                </a:lnTo>
                <a:close/>
              </a:path>
              <a:path w="10555605" h="546735">
                <a:moveTo>
                  <a:pt x="2353362" y="100520"/>
                </a:moveTo>
                <a:lnTo>
                  <a:pt x="2237763" y="100520"/>
                </a:lnTo>
                <a:lnTo>
                  <a:pt x="2237763" y="452342"/>
                </a:lnTo>
                <a:lnTo>
                  <a:pt x="2353362" y="452342"/>
                </a:lnTo>
                <a:lnTo>
                  <a:pt x="2353362" y="100520"/>
                </a:lnTo>
                <a:close/>
              </a:path>
              <a:path w="10555605" h="546735">
                <a:moveTo>
                  <a:pt x="2506656" y="12565"/>
                </a:moveTo>
                <a:lnTo>
                  <a:pt x="2084470" y="12565"/>
                </a:lnTo>
                <a:lnTo>
                  <a:pt x="2084470" y="100520"/>
                </a:lnTo>
                <a:lnTo>
                  <a:pt x="2506656" y="100520"/>
                </a:lnTo>
                <a:lnTo>
                  <a:pt x="2506656" y="12565"/>
                </a:lnTo>
                <a:close/>
              </a:path>
              <a:path w="10555605" h="546735">
                <a:moveTo>
                  <a:pt x="2798303" y="12565"/>
                </a:moveTo>
                <a:lnTo>
                  <a:pt x="2562708" y="12565"/>
                </a:lnTo>
                <a:lnTo>
                  <a:pt x="2562708" y="452342"/>
                </a:lnTo>
                <a:lnTo>
                  <a:pt x="2678306" y="452342"/>
                </a:lnTo>
                <a:lnTo>
                  <a:pt x="2678306" y="307215"/>
                </a:lnTo>
                <a:lnTo>
                  <a:pt x="2790764" y="307215"/>
                </a:lnTo>
                <a:lnTo>
                  <a:pt x="2836911" y="306145"/>
                </a:lnTo>
                <a:lnTo>
                  <a:pt x="2879583" y="300540"/>
                </a:lnTo>
                <a:lnTo>
                  <a:pt x="2917896" y="286807"/>
                </a:lnTo>
                <a:lnTo>
                  <a:pt x="2950968" y="261353"/>
                </a:lnTo>
                <a:lnTo>
                  <a:pt x="2975180" y="221773"/>
                </a:lnTo>
                <a:lnTo>
                  <a:pt x="2678306" y="221773"/>
                </a:lnTo>
                <a:lnTo>
                  <a:pt x="2678306" y="100520"/>
                </a:lnTo>
                <a:lnTo>
                  <a:pt x="2977615" y="100520"/>
                </a:lnTo>
                <a:lnTo>
                  <a:pt x="2966635" y="77019"/>
                </a:lnTo>
                <a:lnTo>
                  <a:pt x="2945942" y="52145"/>
                </a:lnTo>
                <a:lnTo>
                  <a:pt x="2915099" y="30853"/>
                </a:lnTo>
                <a:lnTo>
                  <a:pt x="2880133" y="18926"/>
                </a:lnTo>
                <a:lnTo>
                  <a:pt x="2841161" y="13713"/>
                </a:lnTo>
                <a:lnTo>
                  <a:pt x="2798303" y="12565"/>
                </a:lnTo>
                <a:close/>
              </a:path>
              <a:path w="10555605" h="546735">
                <a:moveTo>
                  <a:pt x="2977615" y="100520"/>
                </a:moveTo>
                <a:lnTo>
                  <a:pt x="2789507" y="100520"/>
                </a:lnTo>
                <a:lnTo>
                  <a:pt x="2813096" y="102042"/>
                </a:lnTo>
                <a:lnTo>
                  <a:pt x="2829794" y="105625"/>
                </a:lnTo>
                <a:lnTo>
                  <a:pt x="2861449" y="130774"/>
                </a:lnTo>
                <a:lnTo>
                  <a:pt x="2867411" y="158319"/>
                </a:lnTo>
                <a:lnTo>
                  <a:pt x="2866184" y="172632"/>
                </a:lnTo>
                <a:lnTo>
                  <a:pt x="2836842" y="212761"/>
                </a:lnTo>
                <a:lnTo>
                  <a:pt x="2782596" y="221773"/>
                </a:lnTo>
                <a:lnTo>
                  <a:pt x="2975180" y="221773"/>
                </a:lnTo>
                <a:lnTo>
                  <a:pt x="2979946" y="210386"/>
                </a:lnTo>
                <a:lnTo>
                  <a:pt x="2985336" y="183695"/>
                </a:lnTo>
                <a:lnTo>
                  <a:pt x="2986711" y="158319"/>
                </a:lnTo>
                <a:lnTo>
                  <a:pt x="2986779" y="157063"/>
                </a:lnTo>
                <a:lnTo>
                  <a:pt x="2985169" y="130774"/>
                </a:lnTo>
                <a:lnTo>
                  <a:pt x="2979083" y="103661"/>
                </a:lnTo>
                <a:lnTo>
                  <a:pt x="2977615" y="100520"/>
                </a:lnTo>
                <a:close/>
              </a:path>
              <a:path w="10555605" h="546735">
                <a:moveTo>
                  <a:pt x="3125372" y="12565"/>
                </a:moveTo>
                <a:lnTo>
                  <a:pt x="2993439" y="12565"/>
                </a:lnTo>
                <a:lnTo>
                  <a:pt x="3191967" y="346795"/>
                </a:lnTo>
                <a:lnTo>
                  <a:pt x="3183653" y="358938"/>
                </a:lnTo>
                <a:lnTo>
                  <a:pt x="3173983" y="366664"/>
                </a:lnTo>
                <a:lnTo>
                  <a:pt x="3161840" y="370738"/>
                </a:lnTo>
                <a:lnTo>
                  <a:pt x="3146105" y="371925"/>
                </a:lnTo>
                <a:lnTo>
                  <a:pt x="3068829" y="371925"/>
                </a:lnTo>
                <a:lnTo>
                  <a:pt x="3068829" y="452342"/>
                </a:lnTo>
                <a:lnTo>
                  <a:pt x="3181287" y="452342"/>
                </a:lnTo>
                <a:lnTo>
                  <a:pt x="3217166" y="446403"/>
                </a:lnTo>
                <a:lnTo>
                  <a:pt x="3246389" y="427918"/>
                </a:lnTo>
                <a:lnTo>
                  <a:pt x="3271490" y="395887"/>
                </a:lnTo>
                <a:lnTo>
                  <a:pt x="3295001" y="349308"/>
                </a:lnTo>
                <a:lnTo>
                  <a:pt x="3346234" y="232453"/>
                </a:lnTo>
                <a:lnTo>
                  <a:pt x="3248510" y="232453"/>
                </a:lnTo>
                <a:lnTo>
                  <a:pt x="3125372" y="12565"/>
                </a:lnTo>
                <a:close/>
              </a:path>
              <a:path w="10555605" h="546735">
                <a:moveTo>
                  <a:pt x="3442640" y="12565"/>
                </a:moveTo>
                <a:lnTo>
                  <a:pt x="3327042" y="12565"/>
                </a:lnTo>
                <a:lnTo>
                  <a:pt x="3248510" y="232453"/>
                </a:lnTo>
                <a:lnTo>
                  <a:pt x="3346234" y="232453"/>
                </a:lnTo>
                <a:lnTo>
                  <a:pt x="3442640" y="12565"/>
                </a:lnTo>
                <a:close/>
              </a:path>
              <a:path w="10555605" h="546735">
                <a:moveTo>
                  <a:pt x="3599213" y="12565"/>
                </a:moveTo>
                <a:lnTo>
                  <a:pt x="3483614" y="12565"/>
                </a:lnTo>
                <a:lnTo>
                  <a:pt x="3483614" y="452342"/>
                </a:lnTo>
                <a:lnTo>
                  <a:pt x="3599213" y="452342"/>
                </a:lnTo>
                <a:lnTo>
                  <a:pt x="3599213" y="265122"/>
                </a:lnTo>
                <a:lnTo>
                  <a:pt x="3807763" y="265122"/>
                </a:lnTo>
                <a:lnTo>
                  <a:pt x="3770098" y="216119"/>
                </a:lnTo>
                <a:lnTo>
                  <a:pt x="3798951" y="177167"/>
                </a:lnTo>
                <a:lnTo>
                  <a:pt x="3599213" y="177167"/>
                </a:lnTo>
                <a:lnTo>
                  <a:pt x="3599213" y="12565"/>
                </a:lnTo>
                <a:close/>
              </a:path>
              <a:path w="10555605" h="546735">
                <a:moveTo>
                  <a:pt x="3807763" y="265122"/>
                </a:moveTo>
                <a:lnTo>
                  <a:pt x="3677116" y="265122"/>
                </a:lnTo>
                <a:lnTo>
                  <a:pt x="3809678" y="452342"/>
                </a:lnTo>
                <a:lnTo>
                  <a:pt x="3951663" y="452342"/>
                </a:lnTo>
                <a:lnTo>
                  <a:pt x="3807763" y="265122"/>
                </a:lnTo>
                <a:close/>
              </a:path>
              <a:path w="10555605" h="546735">
                <a:moveTo>
                  <a:pt x="3920878" y="12565"/>
                </a:moveTo>
                <a:lnTo>
                  <a:pt x="3785175" y="12565"/>
                </a:lnTo>
                <a:lnTo>
                  <a:pt x="3675231" y="177167"/>
                </a:lnTo>
                <a:lnTo>
                  <a:pt x="3798951" y="177167"/>
                </a:lnTo>
                <a:lnTo>
                  <a:pt x="3920878" y="12565"/>
                </a:lnTo>
                <a:close/>
              </a:path>
              <a:path w="10555605" h="546735">
                <a:moveTo>
                  <a:pt x="4229532" y="100520"/>
                </a:moveTo>
                <a:lnTo>
                  <a:pt x="4113934" y="100520"/>
                </a:lnTo>
                <a:lnTo>
                  <a:pt x="4113934" y="452342"/>
                </a:lnTo>
                <a:lnTo>
                  <a:pt x="4229532" y="452342"/>
                </a:lnTo>
                <a:lnTo>
                  <a:pt x="4229532" y="100520"/>
                </a:lnTo>
                <a:close/>
              </a:path>
              <a:path w="10555605" h="546735">
                <a:moveTo>
                  <a:pt x="4382826" y="12565"/>
                </a:moveTo>
                <a:lnTo>
                  <a:pt x="3960640" y="12565"/>
                </a:lnTo>
                <a:lnTo>
                  <a:pt x="3960640" y="100520"/>
                </a:lnTo>
                <a:lnTo>
                  <a:pt x="4382826" y="100520"/>
                </a:lnTo>
                <a:lnTo>
                  <a:pt x="4382826" y="12565"/>
                </a:lnTo>
                <a:close/>
              </a:path>
              <a:path w="10555605" h="546735">
                <a:moveTo>
                  <a:pt x="4668455" y="0"/>
                </a:moveTo>
                <a:lnTo>
                  <a:pt x="4600692" y="5860"/>
                </a:lnTo>
                <a:lnTo>
                  <a:pt x="4547124" y="20967"/>
                </a:lnTo>
                <a:lnTo>
                  <a:pt x="4506160" y="41611"/>
                </a:lnTo>
                <a:lnTo>
                  <a:pt x="4440497" y="105409"/>
                </a:lnTo>
                <a:lnTo>
                  <a:pt x="4419510" y="148738"/>
                </a:lnTo>
                <a:lnTo>
                  <a:pt x="4409595" y="191833"/>
                </a:lnTo>
                <a:lnTo>
                  <a:pt x="4407102" y="232453"/>
                </a:lnTo>
                <a:lnTo>
                  <a:pt x="4409595" y="273074"/>
                </a:lnTo>
                <a:lnTo>
                  <a:pt x="4419510" y="316168"/>
                </a:lnTo>
                <a:lnTo>
                  <a:pt x="4440497" y="359498"/>
                </a:lnTo>
                <a:lnTo>
                  <a:pt x="4476210" y="400825"/>
                </a:lnTo>
                <a:lnTo>
                  <a:pt x="4547124" y="443939"/>
                </a:lnTo>
                <a:lnTo>
                  <a:pt x="4600692" y="459046"/>
                </a:lnTo>
                <a:lnTo>
                  <a:pt x="4668455" y="464907"/>
                </a:lnTo>
                <a:lnTo>
                  <a:pt x="4736218" y="459046"/>
                </a:lnTo>
                <a:lnTo>
                  <a:pt x="4789787" y="443939"/>
                </a:lnTo>
                <a:lnTo>
                  <a:pt x="4830751" y="423295"/>
                </a:lnTo>
                <a:lnTo>
                  <a:pt x="4860701" y="400825"/>
                </a:lnTo>
                <a:lnTo>
                  <a:pt x="4881331" y="376951"/>
                </a:lnTo>
                <a:lnTo>
                  <a:pt x="4668455" y="376951"/>
                </a:lnTo>
                <a:lnTo>
                  <a:pt x="4645318" y="375803"/>
                </a:lnTo>
                <a:lnTo>
                  <a:pt x="4596452" y="360784"/>
                </a:lnTo>
                <a:lnTo>
                  <a:pt x="4551306" y="314175"/>
                </a:lnTo>
                <a:lnTo>
                  <a:pt x="4533911" y="255296"/>
                </a:lnTo>
                <a:lnTo>
                  <a:pt x="4532752" y="232453"/>
                </a:lnTo>
                <a:lnTo>
                  <a:pt x="4533911" y="209610"/>
                </a:lnTo>
                <a:lnTo>
                  <a:pt x="4551306" y="150731"/>
                </a:lnTo>
                <a:lnTo>
                  <a:pt x="4596452" y="104123"/>
                </a:lnTo>
                <a:lnTo>
                  <a:pt x="4645318" y="89103"/>
                </a:lnTo>
                <a:lnTo>
                  <a:pt x="4668455" y="87955"/>
                </a:lnTo>
                <a:lnTo>
                  <a:pt x="4881331" y="87955"/>
                </a:lnTo>
                <a:lnTo>
                  <a:pt x="4860701" y="64081"/>
                </a:lnTo>
                <a:lnTo>
                  <a:pt x="4830751" y="41611"/>
                </a:lnTo>
                <a:lnTo>
                  <a:pt x="4789787" y="20967"/>
                </a:lnTo>
                <a:lnTo>
                  <a:pt x="4736218" y="5860"/>
                </a:lnTo>
                <a:lnTo>
                  <a:pt x="4668455" y="0"/>
                </a:lnTo>
                <a:close/>
              </a:path>
              <a:path w="10555605" h="546735">
                <a:moveTo>
                  <a:pt x="4881331" y="87955"/>
                </a:moveTo>
                <a:lnTo>
                  <a:pt x="4668455" y="87955"/>
                </a:lnTo>
                <a:lnTo>
                  <a:pt x="4691593" y="89103"/>
                </a:lnTo>
                <a:lnTo>
                  <a:pt x="4715967" y="93845"/>
                </a:lnTo>
                <a:lnTo>
                  <a:pt x="4763950" y="121881"/>
                </a:lnTo>
                <a:lnTo>
                  <a:pt x="4797718" y="181172"/>
                </a:lnTo>
                <a:lnTo>
                  <a:pt x="4804158" y="232453"/>
                </a:lnTo>
                <a:lnTo>
                  <a:pt x="4803000" y="255296"/>
                </a:lnTo>
                <a:lnTo>
                  <a:pt x="4785605" y="314175"/>
                </a:lnTo>
                <a:lnTo>
                  <a:pt x="4740459" y="360784"/>
                </a:lnTo>
                <a:lnTo>
                  <a:pt x="4691593" y="375803"/>
                </a:lnTo>
                <a:lnTo>
                  <a:pt x="4668455" y="376951"/>
                </a:lnTo>
                <a:lnTo>
                  <a:pt x="4881331" y="376951"/>
                </a:lnTo>
                <a:lnTo>
                  <a:pt x="4896413" y="359498"/>
                </a:lnTo>
                <a:lnTo>
                  <a:pt x="4917401" y="316168"/>
                </a:lnTo>
                <a:lnTo>
                  <a:pt x="4927315" y="273074"/>
                </a:lnTo>
                <a:lnTo>
                  <a:pt x="4929809" y="232453"/>
                </a:lnTo>
                <a:lnTo>
                  <a:pt x="4927315" y="191833"/>
                </a:lnTo>
                <a:lnTo>
                  <a:pt x="4917401" y="148738"/>
                </a:lnTo>
                <a:lnTo>
                  <a:pt x="4896413" y="105409"/>
                </a:lnTo>
                <a:lnTo>
                  <a:pt x="4881331" y="87955"/>
                </a:lnTo>
                <a:close/>
              </a:path>
              <a:path w="10555605" h="546735">
                <a:moveTo>
                  <a:pt x="5240759" y="12565"/>
                </a:moveTo>
                <a:lnTo>
                  <a:pt x="5005165" y="12565"/>
                </a:lnTo>
                <a:lnTo>
                  <a:pt x="5005165" y="452342"/>
                </a:lnTo>
                <a:lnTo>
                  <a:pt x="5120763" y="452342"/>
                </a:lnTo>
                <a:lnTo>
                  <a:pt x="5120763" y="307215"/>
                </a:lnTo>
                <a:lnTo>
                  <a:pt x="5233220" y="307215"/>
                </a:lnTo>
                <a:lnTo>
                  <a:pt x="5279368" y="306145"/>
                </a:lnTo>
                <a:lnTo>
                  <a:pt x="5322040" y="300540"/>
                </a:lnTo>
                <a:lnTo>
                  <a:pt x="5360353" y="286807"/>
                </a:lnTo>
                <a:lnTo>
                  <a:pt x="5393425" y="261353"/>
                </a:lnTo>
                <a:lnTo>
                  <a:pt x="5417637" y="221773"/>
                </a:lnTo>
                <a:lnTo>
                  <a:pt x="5120763" y="221773"/>
                </a:lnTo>
                <a:lnTo>
                  <a:pt x="5120763" y="100520"/>
                </a:lnTo>
                <a:lnTo>
                  <a:pt x="5420072" y="100520"/>
                </a:lnTo>
                <a:lnTo>
                  <a:pt x="5409092" y="77019"/>
                </a:lnTo>
                <a:lnTo>
                  <a:pt x="5388399" y="52145"/>
                </a:lnTo>
                <a:lnTo>
                  <a:pt x="5357556" y="30853"/>
                </a:lnTo>
                <a:lnTo>
                  <a:pt x="5322589" y="18926"/>
                </a:lnTo>
                <a:lnTo>
                  <a:pt x="5283618" y="13713"/>
                </a:lnTo>
                <a:lnTo>
                  <a:pt x="5240759" y="12565"/>
                </a:lnTo>
                <a:close/>
              </a:path>
              <a:path w="10555605" h="546735">
                <a:moveTo>
                  <a:pt x="5420072" y="100520"/>
                </a:moveTo>
                <a:lnTo>
                  <a:pt x="5231964" y="100520"/>
                </a:lnTo>
                <a:lnTo>
                  <a:pt x="5255553" y="102042"/>
                </a:lnTo>
                <a:lnTo>
                  <a:pt x="5272251" y="105625"/>
                </a:lnTo>
                <a:lnTo>
                  <a:pt x="5303906" y="130774"/>
                </a:lnTo>
                <a:lnTo>
                  <a:pt x="5309867" y="158319"/>
                </a:lnTo>
                <a:lnTo>
                  <a:pt x="5308640" y="172632"/>
                </a:lnTo>
                <a:lnTo>
                  <a:pt x="5279299" y="212761"/>
                </a:lnTo>
                <a:lnTo>
                  <a:pt x="5225053" y="221773"/>
                </a:lnTo>
                <a:lnTo>
                  <a:pt x="5417637" y="221773"/>
                </a:lnTo>
                <a:lnTo>
                  <a:pt x="5422403" y="210386"/>
                </a:lnTo>
                <a:lnTo>
                  <a:pt x="5427792" y="183695"/>
                </a:lnTo>
                <a:lnTo>
                  <a:pt x="5429167" y="158319"/>
                </a:lnTo>
                <a:lnTo>
                  <a:pt x="5429235" y="157063"/>
                </a:lnTo>
                <a:lnTo>
                  <a:pt x="5427625" y="130774"/>
                </a:lnTo>
                <a:lnTo>
                  <a:pt x="5421539" y="103661"/>
                </a:lnTo>
                <a:lnTo>
                  <a:pt x="5420072" y="100520"/>
                </a:lnTo>
                <a:close/>
              </a:path>
              <a:path w="10555605" h="546735">
                <a:moveTo>
                  <a:pt x="6161602" y="364386"/>
                </a:moveTo>
                <a:lnTo>
                  <a:pt x="5593661" y="364386"/>
                </a:lnTo>
                <a:lnTo>
                  <a:pt x="5600571" y="546580"/>
                </a:lnTo>
                <a:lnTo>
                  <a:pt x="5696695" y="546580"/>
                </a:lnTo>
                <a:lnTo>
                  <a:pt x="5696695" y="452342"/>
                </a:lnTo>
                <a:lnTo>
                  <a:pt x="6158569" y="452342"/>
                </a:lnTo>
                <a:lnTo>
                  <a:pt x="6161602" y="364386"/>
                </a:lnTo>
                <a:close/>
              </a:path>
              <a:path w="10555605" h="546735">
                <a:moveTo>
                  <a:pt x="6158569" y="452342"/>
                </a:moveTo>
                <a:lnTo>
                  <a:pt x="6058569" y="452342"/>
                </a:lnTo>
                <a:lnTo>
                  <a:pt x="6058569" y="546580"/>
                </a:lnTo>
                <a:lnTo>
                  <a:pt x="6155319" y="546580"/>
                </a:lnTo>
                <a:lnTo>
                  <a:pt x="6158569" y="452342"/>
                </a:lnTo>
                <a:close/>
              </a:path>
              <a:path w="10555605" h="546735">
                <a:moveTo>
                  <a:pt x="6086839" y="12565"/>
                </a:moveTo>
                <a:lnTo>
                  <a:pt x="5721825" y="12565"/>
                </a:lnTo>
                <a:lnTo>
                  <a:pt x="5721874" y="139658"/>
                </a:lnTo>
                <a:lnTo>
                  <a:pt x="5720804" y="172219"/>
                </a:lnTo>
                <a:lnTo>
                  <a:pt x="5708003" y="247531"/>
                </a:lnTo>
                <a:lnTo>
                  <a:pt x="5686721" y="306430"/>
                </a:lnTo>
                <a:lnTo>
                  <a:pt x="5658371" y="364386"/>
                </a:lnTo>
                <a:lnTo>
                  <a:pt x="5770200" y="364386"/>
                </a:lnTo>
                <a:lnTo>
                  <a:pt x="5798236" y="308315"/>
                </a:lnTo>
                <a:lnTo>
                  <a:pt x="5817319" y="249416"/>
                </a:lnTo>
                <a:lnTo>
                  <a:pt x="5824701" y="190203"/>
                </a:lnTo>
                <a:lnTo>
                  <a:pt x="5827371" y="133817"/>
                </a:lnTo>
                <a:lnTo>
                  <a:pt x="5827371" y="100520"/>
                </a:lnTo>
                <a:lnTo>
                  <a:pt x="6086839" y="100520"/>
                </a:lnTo>
                <a:lnTo>
                  <a:pt x="6086839" y="12565"/>
                </a:lnTo>
                <a:close/>
              </a:path>
              <a:path w="10555605" h="546735">
                <a:moveTo>
                  <a:pt x="6086839" y="100520"/>
                </a:moveTo>
                <a:lnTo>
                  <a:pt x="5971241" y="100520"/>
                </a:lnTo>
                <a:lnTo>
                  <a:pt x="5971241" y="364386"/>
                </a:lnTo>
                <a:lnTo>
                  <a:pt x="6086839" y="364386"/>
                </a:lnTo>
                <a:lnTo>
                  <a:pt x="6086839" y="100520"/>
                </a:lnTo>
                <a:close/>
              </a:path>
              <a:path w="10555605" h="546735">
                <a:moveTo>
                  <a:pt x="6333095" y="12565"/>
                </a:moveTo>
                <a:lnTo>
                  <a:pt x="6217497" y="12565"/>
                </a:lnTo>
                <a:lnTo>
                  <a:pt x="6217497" y="452342"/>
                </a:lnTo>
                <a:lnTo>
                  <a:pt x="6333095" y="452342"/>
                </a:lnTo>
                <a:lnTo>
                  <a:pt x="6333095" y="265122"/>
                </a:lnTo>
                <a:lnTo>
                  <a:pt x="6657274" y="265122"/>
                </a:lnTo>
                <a:lnTo>
                  <a:pt x="6657274" y="177167"/>
                </a:lnTo>
                <a:lnTo>
                  <a:pt x="6333095" y="177167"/>
                </a:lnTo>
                <a:lnTo>
                  <a:pt x="6333095" y="12565"/>
                </a:lnTo>
                <a:close/>
              </a:path>
              <a:path w="10555605" h="546735">
                <a:moveTo>
                  <a:pt x="6657274" y="265122"/>
                </a:moveTo>
                <a:lnTo>
                  <a:pt x="6541676" y="265122"/>
                </a:lnTo>
                <a:lnTo>
                  <a:pt x="6541676" y="452342"/>
                </a:lnTo>
                <a:lnTo>
                  <a:pt x="6657274" y="452342"/>
                </a:lnTo>
                <a:lnTo>
                  <a:pt x="6657274" y="265122"/>
                </a:lnTo>
                <a:close/>
              </a:path>
              <a:path w="10555605" h="546735">
                <a:moveTo>
                  <a:pt x="6657274" y="12565"/>
                </a:moveTo>
                <a:lnTo>
                  <a:pt x="6541676" y="12565"/>
                </a:lnTo>
                <a:lnTo>
                  <a:pt x="6541676" y="177167"/>
                </a:lnTo>
                <a:lnTo>
                  <a:pt x="6657274" y="177167"/>
                </a:lnTo>
                <a:lnTo>
                  <a:pt x="6657274" y="12565"/>
                </a:lnTo>
                <a:close/>
              </a:path>
              <a:path w="10555605" h="546735">
                <a:moveTo>
                  <a:pt x="7175279" y="12565"/>
                </a:moveTo>
                <a:lnTo>
                  <a:pt x="6917694" y="12565"/>
                </a:lnTo>
                <a:lnTo>
                  <a:pt x="6883651" y="14037"/>
                </a:lnTo>
                <a:lnTo>
                  <a:pt x="6812030" y="33238"/>
                </a:lnTo>
                <a:lnTo>
                  <a:pt x="6780107" y="55914"/>
                </a:lnTo>
                <a:lnTo>
                  <a:pt x="6749715" y="104604"/>
                </a:lnTo>
                <a:lnTo>
                  <a:pt x="6742412" y="157063"/>
                </a:lnTo>
                <a:lnTo>
                  <a:pt x="6743502" y="178237"/>
                </a:lnTo>
                <a:lnTo>
                  <a:pt x="6756989" y="224119"/>
                </a:lnTo>
                <a:lnTo>
                  <a:pt x="6790797" y="260960"/>
                </a:lnTo>
                <a:lnTo>
                  <a:pt x="6838564" y="282399"/>
                </a:lnTo>
                <a:lnTo>
                  <a:pt x="6864921" y="287111"/>
                </a:lnTo>
                <a:lnTo>
                  <a:pt x="6728590" y="452342"/>
                </a:lnTo>
                <a:lnTo>
                  <a:pt x="6873717" y="452342"/>
                </a:lnTo>
                <a:lnTo>
                  <a:pt x="6981148" y="299676"/>
                </a:lnTo>
                <a:lnTo>
                  <a:pt x="7175279" y="299676"/>
                </a:lnTo>
                <a:lnTo>
                  <a:pt x="7175279" y="214234"/>
                </a:lnTo>
                <a:lnTo>
                  <a:pt x="6942825" y="214234"/>
                </a:lnTo>
                <a:lnTo>
                  <a:pt x="6928385" y="214047"/>
                </a:lnTo>
                <a:lnTo>
                  <a:pt x="6883769" y="202297"/>
                </a:lnTo>
                <a:lnTo>
                  <a:pt x="6862565" y="168371"/>
                </a:lnTo>
                <a:lnTo>
                  <a:pt x="6861780" y="157691"/>
                </a:lnTo>
                <a:lnTo>
                  <a:pt x="6863302" y="142799"/>
                </a:lnTo>
                <a:lnTo>
                  <a:pt x="6894341" y="106881"/>
                </a:lnTo>
                <a:lnTo>
                  <a:pt x="6938427" y="100520"/>
                </a:lnTo>
                <a:lnTo>
                  <a:pt x="7175279" y="100520"/>
                </a:lnTo>
                <a:lnTo>
                  <a:pt x="7175279" y="12565"/>
                </a:lnTo>
                <a:close/>
              </a:path>
              <a:path w="10555605" h="546735">
                <a:moveTo>
                  <a:pt x="7175279" y="299676"/>
                </a:moveTo>
                <a:lnTo>
                  <a:pt x="7059680" y="299676"/>
                </a:lnTo>
                <a:lnTo>
                  <a:pt x="7059680" y="452342"/>
                </a:lnTo>
                <a:lnTo>
                  <a:pt x="7175279" y="452342"/>
                </a:lnTo>
                <a:lnTo>
                  <a:pt x="7175279" y="299676"/>
                </a:lnTo>
                <a:close/>
              </a:path>
              <a:path w="10555605" h="546735">
                <a:moveTo>
                  <a:pt x="7175279" y="100520"/>
                </a:moveTo>
                <a:lnTo>
                  <a:pt x="7059680" y="100520"/>
                </a:lnTo>
                <a:lnTo>
                  <a:pt x="7059680" y="214234"/>
                </a:lnTo>
                <a:lnTo>
                  <a:pt x="7175279" y="214234"/>
                </a:lnTo>
                <a:lnTo>
                  <a:pt x="7175279" y="100520"/>
                </a:lnTo>
                <a:close/>
              </a:path>
              <a:path w="10555605" h="546735">
                <a:moveTo>
                  <a:pt x="7849767" y="12565"/>
                </a:moveTo>
                <a:lnTo>
                  <a:pt x="7418785" y="12565"/>
                </a:lnTo>
                <a:lnTo>
                  <a:pt x="7418785" y="452342"/>
                </a:lnTo>
                <a:lnTo>
                  <a:pt x="7534384" y="452342"/>
                </a:lnTo>
                <a:lnTo>
                  <a:pt x="7534384" y="100520"/>
                </a:lnTo>
                <a:lnTo>
                  <a:pt x="7849767" y="100520"/>
                </a:lnTo>
                <a:lnTo>
                  <a:pt x="7849767" y="12565"/>
                </a:lnTo>
                <a:close/>
              </a:path>
              <a:path w="10555605" h="546735">
                <a:moveTo>
                  <a:pt x="7849767" y="100520"/>
                </a:moveTo>
                <a:lnTo>
                  <a:pt x="7734168" y="100520"/>
                </a:lnTo>
                <a:lnTo>
                  <a:pt x="7734168" y="452342"/>
                </a:lnTo>
                <a:lnTo>
                  <a:pt x="7849767" y="452342"/>
                </a:lnTo>
                <a:lnTo>
                  <a:pt x="7849767" y="100520"/>
                </a:lnTo>
                <a:close/>
              </a:path>
              <a:path w="10555605" h="546735">
                <a:moveTo>
                  <a:pt x="8347246" y="12565"/>
                </a:moveTo>
                <a:lnTo>
                  <a:pt x="7946420" y="12565"/>
                </a:lnTo>
                <a:lnTo>
                  <a:pt x="7946420" y="452342"/>
                </a:lnTo>
                <a:lnTo>
                  <a:pt x="8354156" y="452342"/>
                </a:lnTo>
                <a:lnTo>
                  <a:pt x="8354156" y="364386"/>
                </a:lnTo>
                <a:lnTo>
                  <a:pt x="8062018" y="364386"/>
                </a:lnTo>
                <a:lnTo>
                  <a:pt x="8062018" y="270148"/>
                </a:lnTo>
                <a:lnTo>
                  <a:pt x="8303268" y="270148"/>
                </a:lnTo>
                <a:lnTo>
                  <a:pt x="8303268" y="187219"/>
                </a:lnTo>
                <a:lnTo>
                  <a:pt x="8062018" y="187219"/>
                </a:lnTo>
                <a:lnTo>
                  <a:pt x="8062018" y="100520"/>
                </a:lnTo>
                <a:lnTo>
                  <a:pt x="8347246" y="100520"/>
                </a:lnTo>
                <a:lnTo>
                  <a:pt x="8347246" y="12565"/>
                </a:lnTo>
                <a:close/>
              </a:path>
              <a:path w="10555605" h="546735">
                <a:moveTo>
                  <a:pt x="8651978" y="12565"/>
                </a:moveTo>
                <a:lnTo>
                  <a:pt x="8416383" y="12565"/>
                </a:lnTo>
                <a:lnTo>
                  <a:pt x="8416383" y="452342"/>
                </a:lnTo>
                <a:lnTo>
                  <a:pt x="8531981" y="452342"/>
                </a:lnTo>
                <a:lnTo>
                  <a:pt x="8531981" y="307215"/>
                </a:lnTo>
                <a:lnTo>
                  <a:pt x="8644439" y="307215"/>
                </a:lnTo>
                <a:lnTo>
                  <a:pt x="8690586" y="306145"/>
                </a:lnTo>
                <a:lnTo>
                  <a:pt x="8733258" y="300540"/>
                </a:lnTo>
                <a:lnTo>
                  <a:pt x="8771572" y="286807"/>
                </a:lnTo>
                <a:lnTo>
                  <a:pt x="8804643" y="261353"/>
                </a:lnTo>
                <a:lnTo>
                  <a:pt x="8828855" y="221773"/>
                </a:lnTo>
                <a:lnTo>
                  <a:pt x="8531981" y="221773"/>
                </a:lnTo>
                <a:lnTo>
                  <a:pt x="8531981" y="100520"/>
                </a:lnTo>
                <a:lnTo>
                  <a:pt x="8831290" y="100520"/>
                </a:lnTo>
                <a:lnTo>
                  <a:pt x="8820310" y="77019"/>
                </a:lnTo>
                <a:lnTo>
                  <a:pt x="8799617" y="52145"/>
                </a:lnTo>
                <a:lnTo>
                  <a:pt x="8768774" y="30853"/>
                </a:lnTo>
                <a:lnTo>
                  <a:pt x="8733808" y="18926"/>
                </a:lnTo>
                <a:lnTo>
                  <a:pt x="8694836" y="13713"/>
                </a:lnTo>
                <a:lnTo>
                  <a:pt x="8651978" y="12565"/>
                </a:lnTo>
                <a:close/>
              </a:path>
              <a:path w="10555605" h="546735">
                <a:moveTo>
                  <a:pt x="8831290" y="100520"/>
                </a:moveTo>
                <a:lnTo>
                  <a:pt x="8643182" y="100520"/>
                </a:lnTo>
                <a:lnTo>
                  <a:pt x="8666771" y="102042"/>
                </a:lnTo>
                <a:lnTo>
                  <a:pt x="8683469" y="105625"/>
                </a:lnTo>
                <a:lnTo>
                  <a:pt x="8715124" y="130774"/>
                </a:lnTo>
                <a:lnTo>
                  <a:pt x="8721085" y="158319"/>
                </a:lnTo>
                <a:lnTo>
                  <a:pt x="8719858" y="172632"/>
                </a:lnTo>
                <a:lnTo>
                  <a:pt x="8690517" y="212761"/>
                </a:lnTo>
                <a:lnTo>
                  <a:pt x="8636271" y="221773"/>
                </a:lnTo>
                <a:lnTo>
                  <a:pt x="8828855" y="221773"/>
                </a:lnTo>
                <a:lnTo>
                  <a:pt x="8833621" y="210386"/>
                </a:lnTo>
                <a:lnTo>
                  <a:pt x="8839011" y="183695"/>
                </a:lnTo>
                <a:lnTo>
                  <a:pt x="8840385" y="158319"/>
                </a:lnTo>
                <a:lnTo>
                  <a:pt x="8840453" y="157063"/>
                </a:lnTo>
                <a:lnTo>
                  <a:pt x="8838844" y="130774"/>
                </a:lnTo>
                <a:lnTo>
                  <a:pt x="8832757" y="103661"/>
                </a:lnTo>
                <a:lnTo>
                  <a:pt x="8831290" y="100520"/>
                </a:lnTo>
                <a:close/>
              </a:path>
              <a:path w="10555605" h="546735">
                <a:moveTo>
                  <a:pt x="9159179" y="12565"/>
                </a:moveTo>
                <a:lnTo>
                  <a:pt x="8905365" y="12565"/>
                </a:lnTo>
                <a:lnTo>
                  <a:pt x="8905365" y="452342"/>
                </a:lnTo>
                <a:lnTo>
                  <a:pt x="9163577" y="452342"/>
                </a:lnTo>
                <a:lnTo>
                  <a:pt x="9201832" y="451448"/>
                </a:lnTo>
                <a:lnTo>
                  <a:pt x="9242030" y="447080"/>
                </a:lnTo>
                <a:lnTo>
                  <a:pt x="9279755" y="436704"/>
                </a:lnTo>
                <a:lnTo>
                  <a:pt x="9323379" y="402749"/>
                </a:lnTo>
                <a:lnTo>
                  <a:pt x="9337436" y="370669"/>
                </a:lnTo>
                <a:lnTo>
                  <a:pt x="9020963" y="370669"/>
                </a:lnTo>
                <a:lnTo>
                  <a:pt x="9020963" y="266379"/>
                </a:lnTo>
                <a:lnTo>
                  <a:pt x="9323428" y="266379"/>
                </a:lnTo>
                <a:lnTo>
                  <a:pt x="9316242" y="256955"/>
                </a:lnTo>
                <a:lnTo>
                  <a:pt x="9298779" y="243428"/>
                </a:lnTo>
                <a:lnTo>
                  <a:pt x="9277840" y="233081"/>
                </a:lnTo>
                <a:lnTo>
                  <a:pt x="9255371" y="226033"/>
                </a:lnTo>
                <a:lnTo>
                  <a:pt x="9233313" y="222401"/>
                </a:lnTo>
                <a:lnTo>
                  <a:pt x="9233313" y="219888"/>
                </a:lnTo>
                <a:lnTo>
                  <a:pt x="9275102" y="206282"/>
                </a:lnTo>
                <a:lnTo>
                  <a:pt x="9298481" y="187219"/>
                </a:lnTo>
                <a:lnTo>
                  <a:pt x="9020963" y="187219"/>
                </a:lnTo>
                <a:lnTo>
                  <a:pt x="9020963" y="94237"/>
                </a:lnTo>
                <a:lnTo>
                  <a:pt x="9315750" y="94237"/>
                </a:lnTo>
                <a:lnTo>
                  <a:pt x="9314750" y="87307"/>
                </a:lnTo>
                <a:lnTo>
                  <a:pt x="9288207" y="44075"/>
                </a:lnTo>
                <a:lnTo>
                  <a:pt x="9252033" y="22901"/>
                </a:lnTo>
                <a:lnTo>
                  <a:pt x="9191858" y="13183"/>
                </a:lnTo>
                <a:lnTo>
                  <a:pt x="9159179" y="12565"/>
                </a:lnTo>
                <a:close/>
              </a:path>
              <a:path w="10555605" h="546735">
                <a:moveTo>
                  <a:pt x="9323428" y="266379"/>
                </a:moveTo>
                <a:lnTo>
                  <a:pt x="9142216" y="266379"/>
                </a:lnTo>
                <a:lnTo>
                  <a:pt x="9153230" y="266614"/>
                </a:lnTo>
                <a:lnTo>
                  <a:pt x="9168132" y="267792"/>
                </a:lnTo>
                <a:lnTo>
                  <a:pt x="9204551" y="281506"/>
                </a:lnTo>
                <a:lnTo>
                  <a:pt x="9218863" y="318524"/>
                </a:lnTo>
                <a:lnTo>
                  <a:pt x="9216929" y="333857"/>
                </a:lnTo>
                <a:lnTo>
                  <a:pt x="9183681" y="366428"/>
                </a:lnTo>
                <a:lnTo>
                  <a:pt x="9144101" y="370669"/>
                </a:lnTo>
                <a:lnTo>
                  <a:pt x="9337436" y="370669"/>
                </a:lnTo>
                <a:lnTo>
                  <a:pt x="9340715" y="359478"/>
                </a:lnTo>
                <a:lnTo>
                  <a:pt x="9343257" y="331717"/>
                </a:lnTo>
                <a:lnTo>
                  <a:pt x="9342305" y="314028"/>
                </a:lnTo>
                <a:lnTo>
                  <a:pt x="9338467" y="294807"/>
                </a:lnTo>
                <a:lnTo>
                  <a:pt x="9330270" y="275351"/>
                </a:lnTo>
                <a:lnTo>
                  <a:pt x="9323428" y="266379"/>
                </a:lnTo>
                <a:close/>
              </a:path>
              <a:path w="10555605" h="546735">
                <a:moveTo>
                  <a:pt x="9315750" y="94237"/>
                </a:moveTo>
                <a:lnTo>
                  <a:pt x="9130907" y="94237"/>
                </a:lnTo>
                <a:lnTo>
                  <a:pt x="9145780" y="94473"/>
                </a:lnTo>
                <a:lnTo>
                  <a:pt x="9159886" y="95651"/>
                </a:lnTo>
                <a:lnTo>
                  <a:pt x="9195775" y="116776"/>
                </a:lnTo>
                <a:lnTo>
                  <a:pt x="9201272" y="138843"/>
                </a:lnTo>
                <a:lnTo>
                  <a:pt x="9199986" y="151232"/>
                </a:lnTo>
                <a:lnTo>
                  <a:pt x="9175072" y="181123"/>
                </a:lnTo>
                <a:lnTo>
                  <a:pt x="9124625" y="187219"/>
                </a:lnTo>
                <a:lnTo>
                  <a:pt x="9298481" y="187219"/>
                </a:lnTo>
                <a:lnTo>
                  <a:pt x="9303049" y="181898"/>
                </a:lnTo>
                <a:lnTo>
                  <a:pt x="9311530" y="166801"/>
                </a:lnTo>
                <a:lnTo>
                  <a:pt x="9317656" y="147462"/>
                </a:lnTo>
                <a:lnTo>
                  <a:pt x="9320012" y="123765"/>
                </a:lnTo>
                <a:lnTo>
                  <a:pt x="9315784" y="94473"/>
                </a:lnTo>
                <a:lnTo>
                  <a:pt x="9315750" y="94237"/>
                </a:lnTo>
                <a:close/>
              </a:path>
              <a:path w="10555605" h="546735">
                <a:moveTo>
                  <a:pt x="9538168" y="12565"/>
                </a:moveTo>
                <a:lnTo>
                  <a:pt x="9422569" y="12565"/>
                </a:lnTo>
                <a:lnTo>
                  <a:pt x="9422569" y="452342"/>
                </a:lnTo>
                <a:lnTo>
                  <a:pt x="9655023" y="452342"/>
                </a:lnTo>
                <a:lnTo>
                  <a:pt x="9683501" y="451596"/>
                </a:lnTo>
                <a:lnTo>
                  <a:pt x="9755298" y="440680"/>
                </a:lnTo>
                <a:lnTo>
                  <a:pt x="9807551" y="411172"/>
                </a:lnTo>
                <a:lnTo>
                  <a:pt x="9833647" y="368156"/>
                </a:lnTo>
                <a:lnTo>
                  <a:pt x="9538168" y="368156"/>
                </a:lnTo>
                <a:lnTo>
                  <a:pt x="9538168" y="257583"/>
                </a:lnTo>
                <a:lnTo>
                  <a:pt x="9834782" y="257583"/>
                </a:lnTo>
                <a:lnTo>
                  <a:pt x="9823189" y="234917"/>
                </a:lnTo>
                <a:lnTo>
                  <a:pt x="9768953" y="192078"/>
                </a:lnTo>
                <a:lnTo>
                  <a:pt x="9700670" y="176980"/>
                </a:lnTo>
                <a:lnTo>
                  <a:pt x="9669473" y="175910"/>
                </a:lnTo>
                <a:lnTo>
                  <a:pt x="9538168" y="175910"/>
                </a:lnTo>
                <a:lnTo>
                  <a:pt x="9538168" y="12565"/>
                </a:lnTo>
                <a:close/>
              </a:path>
              <a:path w="10555605" h="546735">
                <a:moveTo>
                  <a:pt x="9834782" y="257583"/>
                </a:moveTo>
                <a:lnTo>
                  <a:pt x="9653767" y="257583"/>
                </a:lnTo>
                <a:lnTo>
                  <a:pt x="9667539" y="257956"/>
                </a:lnTo>
                <a:lnTo>
                  <a:pt x="9682430" y="259625"/>
                </a:lnTo>
                <a:lnTo>
                  <a:pt x="9717230" y="276951"/>
                </a:lnTo>
                <a:lnTo>
                  <a:pt x="9729157" y="309728"/>
                </a:lnTo>
                <a:lnTo>
                  <a:pt x="9727714" y="323314"/>
                </a:lnTo>
                <a:lnTo>
                  <a:pt x="9695614" y="361795"/>
                </a:lnTo>
                <a:lnTo>
                  <a:pt x="9651882" y="368156"/>
                </a:lnTo>
                <a:lnTo>
                  <a:pt x="9833647" y="368156"/>
                </a:lnTo>
                <a:lnTo>
                  <a:pt x="9839082" y="354589"/>
                </a:lnTo>
                <a:lnTo>
                  <a:pt x="9844127" y="310985"/>
                </a:lnTo>
                <a:lnTo>
                  <a:pt x="9842645" y="286885"/>
                </a:lnTo>
                <a:lnTo>
                  <a:pt x="9836510" y="260960"/>
                </a:lnTo>
                <a:lnTo>
                  <a:pt x="9834782" y="257583"/>
                </a:lnTo>
                <a:close/>
              </a:path>
              <a:path w="10555605" h="546735">
                <a:moveTo>
                  <a:pt x="10003703" y="12565"/>
                </a:moveTo>
                <a:lnTo>
                  <a:pt x="9888105" y="12565"/>
                </a:lnTo>
                <a:lnTo>
                  <a:pt x="9888105" y="452342"/>
                </a:lnTo>
                <a:lnTo>
                  <a:pt x="10003703" y="452342"/>
                </a:lnTo>
                <a:lnTo>
                  <a:pt x="10003703" y="12565"/>
                </a:lnTo>
                <a:close/>
              </a:path>
              <a:path w="10555605" h="546735">
                <a:moveTo>
                  <a:pt x="10203552" y="12565"/>
                </a:moveTo>
                <a:lnTo>
                  <a:pt x="10062195" y="12565"/>
                </a:lnTo>
                <a:lnTo>
                  <a:pt x="10233708" y="224286"/>
                </a:lnTo>
                <a:lnTo>
                  <a:pt x="10053399" y="452342"/>
                </a:lnTo>
                <a:lnTo>
                  <a:pt x="10194128" y="452342"/>
                </a:lnTo>
                <a:lnTo>
                  <a:pt x="10302816" y="302189"/>
                </a:lnTo>
                <a:lnTo>
                  <a:pt x="10437899" y="302189"/>
                </a:lnTo>
                <a:lnTo>
                  <a:pt x="10376950" y="224286"/>
                </a:lnTo>
                <a:lnTo>
                  <a:pt x="10431563" y="158319"/>
                </a:lnTo>
                <a:lnTo>
                  <a:pt x="10311611" y="158319"/>
                </a:lnTo>
                <a:lnTo>
                  <a:pt x="10203552" y="12565"/>
                </a:lnTo>
                <a:close/>
              </a:path>
              <a:path w="10555605" h="546735">
                <a:moveTo>
                  <a:pt x="10437899" y="302189"/>
                </a:moveTo>
                <a:lnTo>
                  <a:pt x="10302816" y="302189"/>
                </a:lnTo>
                <a:lnTo>
                  <a:pt x="10407734" y="452342"/>
                </a:lnTo>
                <a:lnTo>
                  <a:pt x="10555373" y="452342"/>
                </a:lnTo>
                <a:lnTo>
                  <a:pt x="10437899" y="302189"/>
                </a:lnTo>
                <a:close/>
              </a:path>
              <a:path w="10555605" h="546735">
                <a:moveTo>
                  <a:pt x="10552232" y="12565"/>
                </a:moveTo>
                <a:lnTo>
                  <a:pt x="10419671" y="12565"/>
                </a:lnTo>
                <a:lnTo>
                  <a:pt x="10311611" y="158319"/>
                </a:lnTo>
                <a:lnTo>
                  <a:pt x="10431563" y="158319"/>
                </a:lnTo>
                <a:lnTo>
                  <a:pt x="10552232" y="1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80" y="3764282"/>
            <a:ext cx="6230176" cy="855471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384575" y="3256504"/>
            <a:ext cx="170180" cy="367030"/>
          </a:xfrm>
          <a:custGeom>
            <a:avLst/>
            <a:gdLst/>
            <a:ahLst/>
            <a:cxnLst/>
            <a:rect l="l" t="t" r="r" b="b"/>
            <a:pathLst>
              <a:path w="170179" h="367030">
                <a:moveTo>
                  <a:pt x="169628" y="0"/>
                </a:moveTo>
                <a:lnTo>
                  <a:pt x="96855" y="0"/>
                </a:lnTo>
                <a:lnTo>
                  <a:pt x="91914" y="16115"/>
                </a:lnTo>
                <a:lnTo>
                  <a:pt x="84814" y="29187"/>
                </a:lnTo>
                <a:lnTo>
                  <a:pt x="55045" y="53712"/>
                </a:lnTo>
                <a:lnTo>
                  <a:pt x="3141" y="63872"/>
                </a:lnTo>
                <a:lnTo>
                  <a:pt x="0" y="63872"/>
                </a:lnTo>
                <a:lnTo>
                  <a:pt x="0" y="107850"/>
                </a:lnTo>
                <a:lnTo>
                  <a:pt x="73296" y="107850"/>
                </a:lnTo>
                <a:lnTo>
                  <a:pt x="73296" y="366481"/>
                </a:lnTo>
                <a:lnTo>
                  <a:pt x="169628" y="366481"/>
                </a:lnTo>
                <a:lnTo>
                  <a:pt x="169628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9268" y="6106137"/>
            <a:ext cx="336550" cy="375920"/>
          </a:xfrm>
          <a:custGeom>
            <a:avLst/>
            <a:gdLst/>
            <a:ahLst/>
            <a:cxnLst/>
            <a:rect l="l" t="t" r="r" b="b"/>
            <a:pathLst>
              <a:path w="336550" h="375920">
                <a:moveTo>
                  <a:pt x="172246" y="0"/>
                </a:moveTo>
                <a:lnTo>
                  <a:pt x="124808" y="3572"/>
                </a:lnTo>
                <a:lnTo>
                  <a:pt x="80864" y="15262"/>
                </a:lnTo>
                <a:lnTo>
                  <a:pt x="43780" y="36526"/>
                </a:lnTo>
                <a:lnTo>
                  <a:pt x="16925" y="68823"/>
                </a:lnTo>
                <a:lnTo>
                  <a:pt x="3664" y="113609"/>
                </a:lnTo>
                <a:lnTo>
                  <a:pt x="98949" y="113609"/>
                </a:lnTo>
                <a:lnTo>
                  <a:pt x="109199" y="94115"/>
                </a:lnTo>
                <a:lnTo>
                  <a:pt x="125585" y="81345"/>
                </a:lnTo>
                <a:lnTo>
                  <a:pt x="146584" y="74367"/>
                </a:lnTo>
                <a:lnTo>
                  <a:pt x="170675" y="72249"/>
                </a:lnTo>
                <a:lnTo>
                  <a:pt x="194341" y="74269"/>
                </a:lnTo>
                <a:lnTo>
                  <a:pt x="216289" y="81738"/>
                </a:lnTo>
                <a:lnTo>
                  <a:pt x="232445" y="96765"/>
                </a:lnTo>
                <a:lnTo>
                  <a:pt x="238736" y="121462"/>
                </a:lnTo>
                <a:lnTo>
                  <a:pt x="231161" y="146674"/>
                </a:lnTo>
                <a:lnTo>
                  <a:pt x="212297" y="164916"/>
                </a:lnTo>
                <a:lnTo>
                  <a:pt x="187936" y="178446"/>
                </a:lnTo>
                <a:lnTo>
                  <a:pt x="163869" y="189523"/>
                </a:lnTo>
                <a:lnTo>
                  <a:pt x="123032" y="209417"/>
                </a:lnTo>
                <a:lnTo>
                  <a:pt x="80885" y="231833"/>
                </a:lnTo>
                <a:lnTo>
                  <a:pt x="46704" y="256059"/>
                </a:lnTo>
                <a:lnTo>
                  <a:pt x="21293" y="285411"/>
                </a:lnTo>
                <a:lnTo>
                  <a:pt x="5457" y="323206"/>
                </a:lnTo>
                <a:lnTo>
                  <a:pt x="0" y="372763"/>
                </a:lnTo>
                <a:lnTo>
                  <a:pt x="0" y="375381"/>
                </a:lnTo>
                <a:lnTo>
                  <a:pt x="329832" y="375381"/>
                </a:lnTo>
                <a:lnTo>
                  <a:pt x="329832" y="301037"/>
                </a:lnTo>
                <a:lnTo>
                  <a:pt x="127744" y="301037"/>
                </a:lnTo>
                <a:lnTo>
                  <a:pt x="140956" y="282108"/>
                </a:lnTo>
                <a:lnTo>
                  <a:pt x="163542" y="266222"/>
                </a:lnTo>
                <a:lnTo>
                  <a:pt x="188778" y="253477"/>
                </a:lnTo>
                <a:lnTo>
                  <a:pt x="209941" y="243971"/>
                </a:lnTo>
                <a:lnTo>
                  <a:pt x="242401" y="228788"/>
                </a:lnTo>
                <a:lnTo>
                  <a:pt x="279351" y="211061"/>
                </a:lnTo>
                <a:lnTo>
                  <a:pt x="309087" y="191420"/>
                </a:lnTo>
                <a:lnTo>
                  <a:pt x="328908" y="163632"/>
                </a:lnTo>
                <a:lnTo>
                  <a:pt x="336115" y="121462"/>
                </a:lnTo>
                <a:lnTo>
                  <a:pt x="326561" y="72240"/>
                </a:lnTo>
                <a:lnTo>
                  <a:pt x="300899" y="37544"/>
                </a:lnTo>
                <a:lnTo>
                  <a:pt x="263627" y="15312"/>
                </a:lnTo>
                <a:lnTo>
                  <a:pt x="219243" y="3484"/>
                </a:lnTo>
                <a:lnTo>
                  <a:pt x="172246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646" y="2008580"/>
            <a:ext cx="5984286" cy="4437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092" y="6045064"/>
            <a:ext cx="5172617" cy="25863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360" y="3209414"/>
            <a:ext cx="5172617" cy="193711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375749" y="9352143"/>
            <a:ext cx="345440" cy="382905"/>
          </a:xfrm>
          <a:custGeom>
            <a:avLst/>
            <a:gdLst/>
            <a:ahLst/>
            <a:cxnLst/>
            <a:rect l="l" t="t" r="r" b="b"/>
            <a:pathLst>
              <a:path w="345440" h="382904">
                <a:moveTo>
                  <a:pt x="171198" y="0"/>
                </a:moveTo>
                <a:lnTo>
                  <a:pt x="124410" y="3312"/>
                </a:lnTo>
                <a:lnTo>
                  <a:pt x="80613" y="14441"/>
                </a:lnTo>
                <a:lnTo>
                  <a:pt x="43299" y="35169"/>
                </a:lnTo>
                <a:lnTo>
                  <a:pt x="15961" y="67281"/>
                </a:lnTo>
                <a:lnTo>
                  <a:pt x="2094" y="112562"/>
                </a:lnTo>
                <a:lnTo>
                  <a:pt x="96332" y="112562"/>
                </a:lnTo>
                <a:lnTo>
                  <a:pt x="108079" y="93452"/>
                </a:lnTo>
                <a:lnTo>
                  <a:pt x="126305" y="81018"/>
                </a:lnTo>
                <a:lnTo>
                  <a:pt x="147868" y="74277"/>
                </a:lnTo>
                <a:lnTo>
                  <a:pt x="169628" y="72249"/>
                </a:lnTo>
                <a:lnTo>
                  <a:pt x="189653" y="73893"/>
                </a:lnTo>
                <a:lnTo>
                  <a:pt x="211250" y="80298"/>
                </a:lnTo>
                <a:lnTo>
                  <a:pt x="228527" y="93673"/>
                </a:lnTo>
                <a:lnTo>
                  <a:pt x="235594" y="116226"/>
                </a:lnTo>
                <a:lnTo>
                  <a:pt x="227275" y="139369"/>
                </a:lnTo>
                <a:lnTo>
                  <a:pt x="206734" y="150977"/>
                </a:lnTo>
                <a:lnTo>
                  <a:pt x="180598" y="155026"/>
                </a:lnTo>
                <a:lnTo>
                  <a:pt x="155492" y="155492"/>
                </a:lnTo>
                <a:lnTo>
                  <a:pt x="135074" y="155492"/>
                </a:lnTo>
                <a:lnTo>
                  <a:pt x="135074" y="220412"/>
                </a:lnTo>
                <a:lnTo>
                  <a:pt x="181768" y="220583"/>
                </a:lnTo>
                <a:lnTo>
                  <a:pt x="211119" y="224535"/>
                </a:lnTo>
                <a:lnTo>
                  <a:pt x="234776" y="237419"/>
                </a:lnTo>
                <a:lnTo>
                  <a:pt x="244495" y="264389"/>
                </a:lnTo>
                <a:lnTo>
                  <a:pt x="237386" y="288595"/>
                </a:lnTo>
                <a:lnTo>
                  <a:pt x="219430" y="302543"/>
                </a:lnTo>
                <a:lnTo>
                  <a:pt x="195682" y="308932"/>
                </a:lnTo>
                <a:lnTo>
                  <a:pt x="171198" y="310461"/>
                </a:lnTo>
                <a:lnTo>
                  <a:pt x="145921" y="309005"/>
                </a:lnTo>
                <a:lnTo>
                  <a:pt x="122902" y="303917"/>
                </a:lnTo>
                <a:lnTo>
                  <a:pt x="104790" y="294117"/>
                </a:lnTo>
                <a:lnTo>
                  <a:pt x="94237" y="278525"/>
                </a:lnTo>
                <a:lnTo>
                  <a:pt x="0" y="278525"/>
                </a:lnTo>
                <a:lnTo>
                  <a:pt x="13088" y="323939"/>
                </a:lnTo>
                <a:lnTo>
                  <a:pt x="40501" y="354100"/>
                </a:lnTo>
                <a:lnTo>
                  <a:pt x="78594" y="371971"/>
                </a:lnTo>
                <a:lnTo>
                  <a:pt x="123723" y="380520"/>
                </a:lnTo>
                <a:lnTo>
                  <a:pt x="172246" y="382710"/>
                </a:lnTo>
                <a:lnTo>
                  <a:pt x="223787" y="380302"/>
                </a:lnTo>
                <a:lnTo>
                  <a:pt x="270831" y="371234"/>
                </a:lnTo>
                <a:lnTo>
                  <a:pt x="309381" y="352743"/>
                </a:lnTo>
                <a:lnTo>
                  <a:pt x="335441" y="322063"/>
                </a:lnTo>
                <a:lnTo>
                  <a:pt x="345015" y="276431"/>
                </a:lnTo>
                <a:lnTo>
                  <a:pt x="339493" y="239881"/>
                </a:lnTo>
                <a:lnTo>
                  <a:pt x="324008" y="212166"/>
                </a:lnTo>
                <a:lnTo>
                  <a:pt x="300179" y="193678"/>
                </a:lnTo>
                <a:lnTo>
                  <a:pt x="269625" y="184811"/>
                </a:lnTo>
                <a:lnTo>
                  <a:pt x="269625" y="182193"/>
                </a:lnTo>
                <a:lnTo>
                  <a:pt x="295704" y="174749"/>
                </a:lnTo>
                <a:lnTo>
                  <a:pt x="315304" y="159157"/>
                </a:lnTo>
                <a:lnTo>
                  <a:pt x="327640" y="136105"/>
                </a:lnTo>
                <a:lnTo>
                  <a:pt x="331927" y="106279"/>
                </a:lnTo>
                <a:lnTo>
                  <a:pt x="321694" y="61652"/>
                </a:lnTo>
                <a:lnTo>
                  <a:pt x="294801" y="31098"/>
                </a:lnTo>
                <a:lnTo>
                  <a:pt x="256951" y="12229"/>
                </a:lnTo>
                <a:lnTo>
                  <a:pt x="213848" y="2659"/>
                </a:lnTo>
                <a:lnTo>
                  <a:pt x="171198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806" y="9269941"/>
            <a:ext cx="5172617" cy="275384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3306277" y="3256504"/>
            <a:ext cx="362585" cy="367030"/>
          </a:xfrm>
          <a:custGeom>
            <a:avLst/>
            <a:gdLst/>
            <a:ahLst/>
            <a:cxnLst/>
            <a:rect l="l" t="t" r="r" b="b"/>
            <a:pathLst>
              <a:path w="362584" h="367029">
                <a:moveTo>
                  <a:pt x="300514" y="287425"/>
                </a:moveTo>
                <a:lnTo>
                  <a:pt x="205229" y="287425"/>
                </a:lnTo>
                <a:lnTo>
                  <a:pt x="205229" y="366481"/>
                </a:lnTo>
                <a:lnTo>
                  <a:pt x="300514" y="366481"/>
                </a:lnTo>
                <a:lnTo>
                  <a:pt x="300514" y="287425"/>
                </a:lnTo>
                <a:close/>
              </a:path>
              <a:path w="362584" h="367029">
                <a:moveTo>
                  <a:pt x="300514" y="0"/>
                </a:moveTo>
                <a:lnTo>
                  <a:pt x="208370" y="0"/>
                </a:lnTo>
                <a:lnTo>
                  <a:pt x="0" y="220412"/>
                </a:lnTo>
                <a:lnTo>
                  <a:pt x="0" y="287425"/>
                </a:lnTo>
                <a:lnTo>
                  <a:pt x="362292" y="287425"/>
                </a:lnTo>
                <a:lnTo>
                  <a:pt x="362292" y="219365"/>
                </a:lnTo>
                <a:lnTo>
                  <a:pt x="83243" y="219365"/>
                </a:lnTo>
                <a:lnTo>
                  <a:pt x="205229" y="86384"/>
                </a:lnTo>
                <a:lnTo>
                  <a:pt x="300514" y="86384"/>
                </a:lnTo>
                <a:lnTo>
                  <a:pt x="300514" y="0"/>
                </a:lnTo>
                <a:close/>
              </a:path>
              <a:path w="362584" h="367029">
                <a:moveTo>
                  <a:pt x="300514" y="86384"/>
                </a:moveTo>
                <a:lnTo>
                  <a:pt x="205229" y="86384"/>
                </a:lnTo>
                <a:lnTo>
                  <a:pt x="205229" y="219365"/>
                </a:lnTo>
                <a:lnTo>
                  <a:pt x="300514" y="219365"/>
                </a:lnTo>
                <a:lnTo>
                  <a:pt x="300514" y="86384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9162" y="3182391"/>
            <a:ext cx="5099321" cy="193711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3477723" y="6113642"/>
            <a:ext cx="333375" cy="375920"/>
          </a:xfrm>
          <a:custGeom>
            <a:avLst/>
            <a:gdLst/>
            <a:ahLst/>
            <a:cxnLst/>
            <a:rect l="l" t="t" r="r" b="b"/>
            <a:pathLst>
              <a:path w="333375" h="375920">
                <a:moveTo>
                  <a:pt x="305749" y="0"/>
                </a:moveTo>
                <a:lnTo>
                  <a:pt x="30889" y="0"/>
                </a:lnTo>
                <a:lnTo>
                  <a:pt x="2094" y="209941"/>
                </a:lnTo>
                <a:lnTo>
                  <a:pt x="98426" y="209941"/>
                </a:lnTo>
                <a:lnTo>
                  <a:pt x="109060" y="193220"/>
                </a:lnTo>
                <a:lnTo>
                  <a:pt x="124210" y="182978"/>
                </a:lnTo>
                <a:lnTo>
                  <a:pt x="142305" y="177841"/>
                </a:lnTo>
                <a:lnTo>
                  <a:pt x="161775" y="176434"/>
                </a:lnTo>
                <a:lnTo>
                  <a:pt x="191584" y="179886"/>
                </a:lnTo>
                <a:lnTo>
                  <a:pt x="215307" y="191093"/>
                </a:lnTo>
                <a:lnTo>
                  <a:pt x="230981" y="211331"/>
                </a:lnTo>
                <a:lnTo>
                  <a:pt x="236642" y="241877"/>
                </a:lnTo>
                <a:lnTo>
                  <a:pt x="231537" y="271097"/>
                </a:lnTo>
                <a:lnTo>
                  <a:pt x="216616" y="291483"/>
                </a:lnTo>
                <a:lnTo>
                  <a:pt x="192467" y="303426"/>
                </a:lnTo>
                <a:lnTo>
                  <a:pt x="159681" y="307320"/>
                </a:lnTo>
                <a:lnTo>
                  <a:pt x="139630" y="305872"/>
                </a:lnTo>
                <a:lnTo>
                  <a:pt x="122182" y="300841"/>
                </a:lnTo>
                <a:lnTo>
                  <a:pt x="106598" y="291196"/>
                </a:lnTo>
                <a:lnTo>
                  <a:pt x="92143" y="275907"/>
                </a:lnTo>
                <a:lnTo>
                  <a:pt x="0" y="275907"/>
                </a:lnTo>
                <a:lnTo>
                  <a:pt x="17360" y="319625"/>
                </a:lnTo>
                <a:lnTo>
                  <a:pt x="47160" y="348466"/>
                </a:lnTo>
                <a:lnTo>
                  <a:pt x="84248" y="365396"/>
                </a:lnTo>
                <a:lnTo>
                  <a:pt x="123472" y="373379"/>
                </a:lnTo>
                <a:lnTo>
                  <a:pt x="159681" y="375381"/>
                </a:lnTo>
                <a:lnTo>
                  <a:pt x="202148" y="372676"/>
                </a:lnTo>
                <a:lnTo>
                  <a:pt x="242536" y="363688"/>
                </a:lnTo>
                <a:lnTo>
                  <a:pt x="278329" y="347109"/>
                </a:lnTo>
                <a:lnTo>
                  <a:pt x="307010" y="321630"/>
                </a:lnTo>
                <a:lnTo>
                  <a:pt x="326063" y="285942"/>
                </a:lnTo>
                <a:lnTo>
                  <a:pt x="332974" y="238736"/>
                </a:lnTo>
                <a:lnTo>
                  <a:pt x="325565" y="190632"/>
                </a:lnTo>
                <a:lnTo>
                  <a:pt x="304610" y="154969"/>
                </a:lnTo>
                <a:lnTo>
                  <a:pt x="272021" y="130739"/>
                </a:lnTo>
                <a:lnTo>
                  <a:pt x="229706" y="116938"/>
                </a:lnTo>
                <a:lnTo>
                  <a:pt x="179575" y="112562"/>
                </a:lnTo>
                <a:lnTo>
                  <a:pt x="152883" y="113870"/>
                </a:lnTo>
                <a:lnTo>
                  <a:pt x="127417" y="118713"/>
                </a:lnTo>
                <a:lnTo>
                  <a:pt x="103817" y="128464"/>
                </a:lnTo>
                <a:lnTo>
                  <a:pt x="82720" y="144498"/>
                </a:lnTo>
                <a:lnTo>
                  <a:pt x="94237" y="71202"/>
                </a:lnTo>
                <a:lnTo>
                  <a:pt x="305749" y="71202"/>
                </a:lnTo>
                <a:lnTo>
                  <a:pt x="30574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object 14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6607" y="6024859"/>
            <a:ext cx="5036495" cy="258630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8862" y="10128250"/>
            <a:ext cx="5831987" cy="32564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826" y="961441"/>
            <a:ext cx="14721886" cy="4675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363" y="2287116"/>
            <a:ext cx="2977026" cy="10501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776" y="4897093"/>
            <a:ext cx="3152787" cy="1049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193" y="7539393"/>
            <a:ext cx="3146341" cy="10501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551" y="10149370"/>
            <a:ext cx="2892858" cy="10921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528" y="12880554"/>
            <a:ext cx="3022857" cy="11001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937137" y="1874664"/>
            <a:ext cx="420370" cy="2109470"/>
          </a:xfrm>
          <a:custGeom>
            <a:avLst/>
            <a:gdLst/>
            <a:ahLst/>
            <a:cxnLst/>
            <a:rect l="l" t="t" r="r" b="b"/>
            <a:pathLst>
              <a:path w="420370" h="2109470">
                <a:moveTo>
                  <a:pt x="420179" y="0"/>
                </a:moveTo>
                <a:lnTo>
                  <a:pt x="395935" y="0"/>
                </a:lnTo>
                <a:lnTo>
                  <a:pt x="395935" y="1022172"/>
                </a:lnTo>
                <a:lnTo>
                  <a:pt x="241" y="1018133"/>
                </a:lnTo>
                <a:lnTo>
                  <a:pt x="0" y="1042377"/>
                </a:lnTo>
                <a:lnTo>
                  <a:pt x="395935" y="1046416"/>
                </a:lnTo>
                <a:lnTo>
                  <a:pt x="395935" y="2108987"/>
                </a:lnTo>
                <a:lnTo>
                  <a:pt x="420179" y="2108987"/>
                </a:lnTo>
                <a:lnTo>
                  <a:pt x="420179" y="0"/>
                </a:lnTo>
                <a:close/>
              </a:path>
            </a:pathLst>
          </a:custGeom>
          <a:solidFill>
            <a:srgbClr val="FFA9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3081" y="4395751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70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057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3081" y="7054212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70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3081" y="9753074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70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7F0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081" y="12419614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69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005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7140" y="5413887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057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37140" y="8072346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7140" y="10771209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7F0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7140" y="13437750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005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1874658"/>
            <a:ext cx="3337216" cy="96965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4395751"/>
            <a:ext cx="4864416" cy="9696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7054211"/>
            <a:ext cx="5632057" cy="96965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9712672"/>
            <a:ext cx="5632057" cy="96965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96" y="12419614"/>
            <a:ext cx="3175607" cy="96965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3013998"/>
            <a:ext cx="2068589" cy="96965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5599734" y="5535091"/>
            <a:ext cx="2068830" cy="969644"/>
            <a:chOff x="5599734" y="5535091"/>
            <a:chExt cx="2068830" cy="969644"/>
          </a:xfrm>
        </p:grpSpPr>
        <p:sp>
          <p:nvSpPr>
            <p:cNvPr id="24" name="object 24"/>
            <p:cNvSpPr/>
            <p:nvPr/>
          </p:nvSpPr>
          <p:spPr>
            <a:xfrm>
              <a:off x="5599734" y="5535091"/>
              <a:ext cx="2068830" cy="969644"/>
            </a:xfrm>
            <a:custGeom>
              <a:avLst/>
              <a:gdLst/>
              <a:ahLst/>
              <a:cxnLst/>
              <a:rect l="l" t="t" r="r" b="b"/>
              <a:pathLst>
                <a:path w="2068829" h="969645">
                  <a:moveTo>
                    <a:pt x="121206" y="0"/>
                  </a:moveTo>
                  <a:lnTo>
                    <a:pt x="74027" y="9525"/>
                  </a:lnTo>
                  <a:lnTo>
                    <a:pt x="35500" y="35500"/>
                  </a:lnTo>
                  <a:lnTo>
                    <a:pt x="9525" y="74027"/>
                  </a:lnTo>
                  <a:lnTo>
                    <a:pt x="0" y="121206"/>
                  </a:lnTo>
                  <a:lnTo>
                    <a:pt x="0" y="848444"/>
                  </a:lnTo>
                  <a:lnTo>
                    <a:pt x="9525" y="895623"/>
                  </a:lnTo>
                  <a:lnTo>
                    <a:pt x="35500" y="934150"/>
                  </a:lnTo>
                  <a:lnTo>
                    <a:pt x="74027" y="960126"/>
                  </a:lnTo>
                  <a:lnTo>
                    <a:pt x="121206" y="969651"/>
                  </a:lnTo>
                  <a:lnTo>
                    <a:pt x="121206" y="945409"/>
                  </a:lnTo>
                  <a:lnTo>
                    <a:pt x="83463" y="937789"/>
                  </a:lnTo>
                  <a:lnTo>
                    <a:pt x="52641" y="917009"/>
                  </a:lnTo>
                  <a:lnTo>
                    <a:pt x="31861" y="886187"/>
                  </a:lnTo>
                  <a:lnTo>
                    <a:pt x="24241" y="848444"/>
                  </a:lnTo>
                  <a:lnTo>
                    <a:pt x="24241" y="121206"/>
                  </a:lnTo>
                  <a:lnTo>
                    <a:pt x="31861" y="83463"/>
                  </a:lnTo>
                  <a:lnTo>
                    <a:pt x="52641" y="52641"/>
                  </a:lnTo>
                  <a:lnTo>
                    <a:pt x="83463" y="31861"/>
                  </a:lnTo>
                  <a:lnTo>
                    <a:pt x="121206" y="24241"/>
                  </a:lnTo>
                  <a:lnTo>
                    <a:pt x="121206" y="0"/>
                  </a:lnTo>
                  <a:close/>
                </a:path>
                <a:path w="2068829" h="969645">
                  <a:moveTo>
                    <a:pt x="1947382" y="945409"/>
                  </a:moveTo>
                  <a:lnTo>
                    <a:pt x="121206" y="945409"/>
                  </a:lnTo>
                  <a:lnTo>
                    <a:pt x="121206" y="969651"/>
                  </a:lnTo>
                  <a:lnTo>
                    <a:pt x="1947382" y="969651"/>
                  </a:lnTo>
                  <a:lnTo>
                    <a:pt x="1947382" y="945409"/>
                  </a:lnTo>
                  <a:close/>
                </a:path>
                <a:path w="2068829" h="969645">
                  <a:moveTo>
                    <a:pt x="1947382" y="0"/>
                  </a:moveTo>
                  <a:lnTo>
                    <a:pt x="1947382" y="24241"/>
                  </a:lnTo>
                  <a:lnTo>
                    <a:pt x="1985126" y="31861"/>
                  </a:lnTo>
                  <a:lnTo>
                    <a:pt x="2015947" y="52641"/>
                  </a:lnTo>
                  <a:lnTo>
                    <a:pt x="2036727" y="83463"/>
                  </a:lnTo>
                  <a:lnTo>
                    <a:pt x="2044347" y="121206"/>
                  </a:lnTo>
                  <a:lnTo>
                    <a:pt x="2044347" y="848444"/>
                  </a:lnTo>
                  <a:lnTo>
                    <a:pt x="2036727" y="886187"/>
                  </a:lnTo>
                  <a:lnTo>
                    <a:pt x="2015947" y="917009"/>
                  </a:lnTo>
                  <a:lnTo>
                    <a:pt x="1985126" y="937789"/>
                  </a:lnTo>
                  <a:lnTo>
                    <a:pt x="1947382" y="945409"/>
                  </a:lnTo>
                  <a:lnTo>
                    <a:pt x="1947382" y="969651"/>
                  </a:lnTo>
                  <a:lnTo>
                    <a:pt x="1994561" y="960126"/>
                  </a:lnTo>
                  <a:lnTo>
                    <a:pt x="2033088" y="934150"/>
                  </a:lnTo>
                  <a:lnTo>
                    <a:pt x="2059064" y="895623"/>
                  </a:lnTo>
                  <a:lnTo>
                    <a:pt x="2068589" y="848444"/>
                  </a:lnTo>
                  <a:lnTo>
                    <a:pt x="2068589" y="121206"/>
                  </a:lnTo>
                  <a:lnTo>
                    <a:pt x="2059064" y="74027"/>
                  </a:lnTo>
                  <a:lnTo>
                    <a:pt x="2033088" y="35500"/>
                  </a:lnTo>
                  <a:lnTo>
                    <a:pt x="1994561" y="9525"/>
                  </a:lnTo>
                  <a:lnTo>
                    <a:pt x="1947382" y="0"/>
                  </a:lnTo>
                  <a:close/>
                </a:path>
                <a:path w="2068829" h="969645">
                  <a:moveTo>
                    <a:pt x="1947382" y="0"/>
                  </a:moveTo>
                  <a:lnTo>
                    <a:pt x="121206" y="0"/>
                  </a:lnTo>
                  <a:lnTo>
                    <a:pt x="121206" y="24241"/>
                  </a:lnTo>
                  <a:lnTo>
                    <a:pt x="1947382" y="24241"/>
                  </a:lnTo>
                  <a:lnTo>
                    <a:pt x="1947382" y="0"/>
                  </a:lnTo>
                  <a:close/>
                </a:path>
              </a:pathLst>
            </a:custGeom>
            <a:solidFill>
              <a:srgbClr val="057D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52094" y="5924788"/>
              <a:ext cx="1367155" cy="241300"/>
            </a:xfrm>
            <a:custGeom>
              <a:avLst/>
              <a:gdLst/>
              <a:ahLst/>
              <a:cxnLst/>
              <a:rect l="l" t="t" r="r" b="b"/>
              <a:pathLst>
                <a:path w="1367154" h="241300">
                  <a:moveTo>
                    <a:pt x="17170" y="0"/>
                  </a:moveTo>
                  <a:lnTo>
                    <a:pt x="0" y="0"/>
                  </a:lnTo>
                  <a:lnTo>
                    <a:pt x="0" y="188053"/>
                  </a:lnTo>
                  <a:lnTo>
                    <a:pt x="17170" y="188053"/>
                  </a:lnTo>
                  <a:lnTo>
                    <a:pt x="17170" y="99352"/>
                  </a:lnTo>
                  <a:lnTo>
                    <a:pt x="64830" y="99352"/>
                  </a:lnTo>
                  <a:lnTo>
                    <a:pt x="54175" y="84752"/>
                  </a:lnTo>
                  <a:lnTo>
                    <a:pt x="54779" y="84018"/>
                  </a:lnTo>
                  <a:lnTo>
                    <a:pt x="17170" y="84018"/>
                  </a:lnTo>
                  <a:lnTo>
                    <a:pt x="17170" y="0"/>
                  </a:lnTo>
                  <a:close/>
                </a:path>
                <a:path w="1367154" h="241300">
                  <a:moveTo>
                    <a:pt x="64830" y="99352"/>
                  </a:moveTo>
                  <a:lnTo>
                    <a:pt x="44258" y="99352"/>
                  </a:lnTo>
                  <a:lnTo>
                    <a:pt x="108993" y="188053"/>
                  </a:lnTo>
                  <a:lnTo>
                    <a:pt x="129562" y="188053"/>
                  </a:lnTo>
                  <a:lnTo>
                    <a:pt x="64830" y="99352"/>
                  </a:lnTo>
                  <a:close/>
                </a:path>
                <a:path w="1367154" h="241300">
                  <a:moveTo>
                    <a:pt x="123869" y="0"/>
                  </a:moveTo>
                  <a:lnTo>
                    <a:pt x="103484" y="0"/>
                  </a:lnTo>
                  <a:lnTo>
                    <a:pt x="34158" y="84018"/>
                  </a:lnTo>
                  <a:lnTo>
                    <a:pt x="54779" y="84018"/>
                  </a:lnTo>
                  <a:lnTo>
                    <a:pt x="123869" y="0"/>
                  </a:lnTo>
                  <a:close/>
                </a:path>
                <a:path w="1367154" h="241300">
                  <a:moveTo>
                    <a:pt x="214016" y="47013"/>
                  </a:moveTo>
                  <a:lnTo>
                    <a:pt x="158463" y="47013"/>
                  </a:lnTo>
                  <a:lnTo>
                    <a:pt x="158463" y="188053"/>
                  </a:lnTo>
                  <a:lnTo>
                    <a:pt x="231218" y="188053"/>
                  </a:lnTo>
                  <a:lnTo>
                    <a:pt x="239114" y="186400"/>
                  </a:lnTo>
                  <a:lnTo>
                    <a:pt x="252459" y="179789"/>
                  </a:lnTo>
                  <a:lnTo>
                    <a:pt x="257632" y="175259"/>
                  </a:lnTo>
                  <a:lnTo>
                    <a:pt x="259136" y="172902"/>
                  </a:lnTo>
                  <a:lnTo>
                    <a:pt x="174073" y="172902"/>
                  </a:lnTo>
                  <a:lnTo>
                    <a:pt x="174073" y="122400"/>
                  </a:lnTo>
                  <a:lnTo>
                    <a:pt x="255030" y="122400"/>
                  </a:lnTo>
                  <a:lnTo>
                    <a:pt x="246277" y="116676"/>
                  </a:lnTo>
                  <a:lnTo>
                    <a:pt x="241226" y="114686"/>
                  </a:lnTo>
                  <a:lnTo>
                    <a:pt x="235778" y="113768"/>
                  </a:lnTo>
                  <a:lnTo>
                    <a:pt x="243920" y="111687"/>
                  </a:lnTo>
                  <a:lnTo>
                    <a:pt x="250409" y="108136"/>
                  </a:lnTo>
                  <a:lnTo>
                    <a:pt x="250644" y="107892"/>
                  </a:lnTo>
                  <a:lnTo>
                    <a:pt x="174073" y="107892"/>
                  </a:lnTo>
                  <a:lnTo>
                    <a:pt x="174073" y="62164"/>
                  </a:lnTo>
                  <a:lnTo>
                    <a:pt x="255300" y="62164"/>
                  </a:lnTo>
                  <a:lnTo>
                    <a:pt x="249460" y="56746"/>
                  </a:lnTo>
                  <a:lnTo>
                    <a:pt x="242389" y="52488"/>
                  </a:lnTo>
                  <a:lnTo>
                    <a:pt x="234125" y="49446"/>
                  </a:lnTo>
                  <a:lnTo>
                    <a:pt x="224667" y="47621"/>
                  </a:lnTo>
                  <a:lnTo>
                    <a:pt x="214016" y="47013"/>
                  </a:lnTo>
                  <a:close/>
                </a:path>
                <a:path w="1367154" h="241300">
                  <a:moveTo>
                    <a:pt x="255030" y="122400"/>
                  </a:moveTo>
                  <a:lnTo>
                    <a:pt x="231891" y="122400"/>
                  </a:lnTo>
                  <a:lnTo>
                    <a:pt x="238227" y="124787"/>
                  </a:lnTo>
                  <a:lnTo>
                    <a:pt x="242940" y="129562"/>
                  </a:lnTo>
                  <a:lnTo>
                    <a:pt x="247715" y="134275"/>
                  </a:lnTo>
                  <a:lnTo>
                    <a:pt x="250103" y="140581"/>
                  </a:lnTo>
                  <a:lnTo>
                    <a:pt x="250103" y="155884"/>
                  </a:lnTo>
                  <a:lnTo>
                    <a:pt x="247593" y="161822"/>
                  </a:lnTo>
                  <a:lnTo>
                    <a:pt x="242573" y="166291"/>
                  </a:lnTo>
                  <a:lnTo>
                    <a:pt x="237553" y="170699"/>
                  </a:lnTo>
                  <a:lnTo>
                    <a:pt x="230728" y="172902"/>
                  </a:lnTo>
                  <a:lnTo>
                    <a:pt x="259136" y="172902"/>
                  </a:lnTo>
                  <a:lnTo>
                    <a:pt x="264978" y="163751"/>
                  </a:lnTo>
                  <a:lnTo>
                    <a:pt x="266814" y="157201"/>
                  </a:lnTo>
                  <a:lnTo>
                    <a:pt x="266814" y="142876"/>
                  </a:lnTo>
                  <a:lnTo>
                    <a:pt x="265345" y="136877"/>
                  </a:lnTo>
                  <a:lnTo>
                    <a:pt x="259468" y="126838"/>
                  </a:lnTo>
                  <a:lnTo>
                    <a:pt x="255643" y="122797"/>
                  </a:lnTo>
                  <a:lnTo>
                    <a:pt x="255030" y="122400"/>
                  </a:lnTo>
                  <a:close/>
                </a:path>
                <a:path w="1367154" h="241300">
                  <a:moveTo>
                    <a:pt x="255248" y="62164"/>
                  </a:moveTo>
                  <a:lnTo>
                    <a:pt x="224117" y="62164"/>
                  </a:lnTo>
                  <a:lnTo>
                    <a:pt x="231983" y="64092"/>
                  </a:lnTo>
                  <a:lnTo>
                    <a:pt x="237615" y="67949"/>
                  </a:lnTo>
                  <a:lnTo>
                    <a:pt x="243246" y="71744"/>
                  </a:lnTo>
                  <a:lnTo>
                    <a:pt x="246062" y="77100"/>
                  </a:lnTo>
                  <a:lnTo>
                    <a:pt x="246124" y="88854"/>
                  </a:lnTo>
                  <a:lnTo>
                    <a:pt x="244869" y="93077"/>
                  </a:lnTo>
                  <a:lnTo>
                    <a:pt x="239788" y="100240"/>
                  </a:lnTo>
                  <a:lnTo>
                    <a:pt x="236207" y="102994"/>
                  </a:lnTo>
                  <a:lnTo>
                    <a:pt x="226902" y="106912"/>
                  </a:lnTo>
                  <a:lnTo>
                    <a:pt x="221392" y="107892"/>
                  </a:lnTo>
                  <a:lnTo>
                    <a:pt x="250644" y="107892"/>
                  </a:lnTo>
                  <a:lnTo>
                    <a:pt x="260081" y="98097"/>
                  </a:lnTo>
                  <a:lnTo>
                    <a:pt x="262499" y="91394"/>
                  </a:lnTo>
                  <a:lnTo>
                    <a:pt x="262499" y="83008"/>
                  </a:lnTo>
                  <a:lnTo>
                    <a:pt x="261684" y="75168"/>
                  </a:lnTo>
                  <a:lnTo>
                    <a:pt x="259239" y="68178"/>
                  </a:lnTo>
                  <a:lnTo>
                    <a:pt x="255248" y="62164"/>
                  </a:lnTo>
                  <a:close/>
                </a:path>
                <a:path w="1367154" h="241300">
                  <a:moveTo>
                    <a:pt x="364843" y="45085"/>
                  </a:moveTo>
                  <a:lnTo>
                    <a:pt x="357191" y="45085"/>
                  </a:lnTo>
                  <a:lnTo>
                    <a:pt x="348324" y="45676"/>
                  </a:lnTo>
                  <a:lnTo>
                    <a:pt x="312588" y="65722"/>
                  </a:lnTo>
                  <a:lnTo>
                    <a:pt x="295882" y="108006"/>
                  </a:lnTo>
                  <a:lnTo>
                    <a:pt x="295584" y="122400"/>
                  </a:lnTo>
                  <a:lnTo>
                    <a:pt x="295871" y="128517"/>
                  </a:lnTo>
                  <a:lnTo>
                    <a:pt x="312780" y="170821"/>
                  </a:lnTo>
                  <a:lnTo>
                    <a:pt x="350132" y="190418"/>
                  </a:lnTo>
                  <a:lnTo>
                    <a:pt x="359670" y="190991"/>
                  </a:lnTo>
                  <a:lnTo>
                    <a:pt x="369097" y="190991"/>
                  </a:lnTo>
                  <a:lnTo>
                    <a:pt x="377423" y="189492"/>
                  </a:lnTo>
                  <a:lnTo>
                    <a:pt x="391931" y="183431"/>
                  </a:lnTo>
                  <a:lnTo>
                    <a:pt x="397991" y="179391"/>
                  </a:lnTo>
                  <a:lnTo>
                    <a:pt x="401235" y="176024"/>
                  </a:lnTo>
                  <a:lnTo>
                    <a:pt x="359670" y="176024"/>
                  </a:lnTo>
                  <a:lnTo>
                    <a:pt x="352571" y="175594"/>
                  </a:lnTo>
                  <a:lnTo>
                    <a:pt x="346318" y="174371"/>
                  </a:lnTo>
                  <a:lnTo>
                    <a:pt x="346161" y="174371"/>
                  </a:lnTo>
                  <a:lnTo>
                    <a:pt x="339854" y="172150"/>
                  </a:lnTo>
                  <a:lnTo>
                    <a:pt x="313277" y="136127"/>
                  </a:lnTo>
                  <a:lnTo>
                    <a:pt x="312225" y="128747"/>
                  </a:lnTo>
                  <a:lnTo>
                    <a:pt x="312192" y="128517"/>
                  </a:lnTo>
                  <a:lnTo>
                    <a:pt x="311920" y="122400"/>
                  </a:lnTo>
                  <a:lnTo>
                    <a:pt x="306688" y="122400"/>
                  </a:lnTo>
                  <a:lnTo>
                    <a:pt x="306688" y="108006"/>
                  </a:lnTo>
                  <a:lnTo>
                    <a:pt x="312047" y="108006"/>
                  </a:lnTo>
                  <a:lnTo>
                    <a:pt x="312177" y="105757"/>
                  </a:lnTo>
                  <a:lnTo>
                    <a:pt x="312226" y="104907"/>
                  </a:lnTo>
                  <a:lnTo>
                    <a:pt x="313226" y="98924"/>
                  </a:lnTo>
                  <a:lnTo>
                    <a:pt x="340387" y="62347"/>
                  </a:lnTo>
                  <a:lnTo>
                    <a:pt x="348254" y="59960"/>
                  </a:lnTo>
                  <a:lnTo>
                    <a:pt x="396353" y="59960"/>
                  </a:lnTo>
                  <a:lnTo>
                    <a:pt x="392788" y="56318"/>
                  </a:lnTo>
                  <a:lnTo>
                    <a:pt x="386421" y="52063"/>
                  </a:lnTo>
                  <a:lnTo>
                    <a:pt x="372219" y="46493"/>
                  </a:lnTo>
                  <a:lnTo>
                    <a:pt x="364843" y="45085"/>
                  </a:lnTo>
                  <a:close/>
                </a:path>
                <a:path w="1367154" h="241300">
                  <a:moveTo>
                    <a:pt x="397869" y="152885"/>
                  </a:moveTo>
                  <a:lnTo>
                    <a:pt x="366343" y="176024"/>
                  </a:lnTo>
                  <a:lnTo>
                    <a:pt x="401235" y="176024"/>
                  </a:lnTo>
                  <a:lnTo>
                    <a:pt x="407724" y="169352"/>
                  </a:lnTo>
                  <a:lnTo>
                    <a:pt x="411214" y="163921"/>
                  </a:lnTo>
                  <a:lnTo>
                    <a:pt x="413387" y="157935"/>
                  </a:lnTo>
                  <a:lnTo>
                    <a:pt x="397869" y="152885"/>
                  </a:lnTo>
                  <a:close/>
                </a:path>
                <a:path w="1367154" h="241300">
                  <a:moveTo>
                    <a:pt x="312047" y="108006"/>
                  </a:moveTo>
                  <a:lnTo>
                    <a:pt x="306688" y="108006"/>
                  </a:lnTo>
                  <a:lnTo>
                    <a:pt x="306688" y="122400"/>
                  </a:lnTo>
                  <a:lnTo>
                    <a:pt x="311920" y="122400"/>
                  </a:lnTo>
                  <a:lnTo>
                    <a:pt x="311830" y="111748"/>
                  </a:lnTo>
                  <a:lnTo>
                    <a:pt x="312047" y="108006"/>
                  </a:lnTo>
                  <a:close/>
                </a:path>
                <a:path w="1367154" h="241300">
                  <a:moveTo>
                    <a:pt x="396353" y="59960"/>
                  </a:moveTo>
                  <a:lnTo>
                    <a:pt x="365639" y="59960"/>
                  </a:lnTo>
                  <a:lnTo>
                    <a:pt x="373076" y="62072"/>
                  </a:lnTo>
                  <a:lnTo>
                    <a:pt x="385993" y="70520"/>
                  </a:lnTo>
                  <a:lnTo>
                    <a:pt x="391043" y="76274"/>
                  </a:lnTo>
                  <a:lnTo>
                    <a:pt x="394702" y="83650"/>
                  </a:lnTo>
                  <a:lnTo>
                    <a:pt x="398328" y="90782"/>
                  </a:lnTo>
                  <a:lnTo>
                    <a:pt x="400164" y="98924"/>
                  </a:lnTo>
                  <a:lnTo>
                    <a:pt x="400164" y="108006"/>
                  </a:lnTo>
                  <a:lnTo>
                    <a:pt x="312047" y="108006"/>
                  </a:lnTo>
                  <a:lnTo>
                    <a:pt x="311920" y="122400"/>
                  </a:lnTo>
                  <a:lnTo>
                    <a:pt x="416876" y="122400"/>
                  </a:lnTo>
                  <a:lnTo>
                    <a:pt x="416783" y="111748"/>
                  </a:lnTo>
                  <a:lnTo>
                    <a:pt x="416648" y="108006"/>
                  </a:lnTo>
                  <a:lnTo>
                    <a:pt x="416566" y="105757"/>
                  </a:lnTo>
                  <a:lnTo>
                    <a:pt x="415769" y="98924"/>
                  </a:lnTo>
                  <a:lnTo>
                    <a:pt x="415701" y="98342"/>
                  </a:lnTo>
                  <a:lnTo>
                    <a:pt x="415636" y="97791"/>
                  </a:lnTo>
                  <a:lnTo>
                    <a:pt x="414163" y="90782"/>
                  </a:lnTo>
                  <a:lnTo>
                    <a:pt x="414087" y="90422"/>
                  </a:lnTo>
                  <a:lnTo>
                    <a:pt x="411918" y="83650"/>
                  </a:lnTo>
                  <a:lnTo>
                    <a:pt x="398420" y="62072"/>
                  </a:lnTo>
                  <a:lnTo>
                    <a:pt x="396353" y="59960"/>
                  </a:lnTo>
                  <a:close/>
                </a:path>
                <a:path w="1367154" h="241300">
                  <a:moveTo>
                    <a:pt x="507712" y="45085"/>
                  </a:moveTo>
                  <a:lnTo>
                    <a:pt x="468699" y="59673"/>
                  </a:lnTo>
                  <a:lnTo>
                    <a:pt x="447591" y="98135"/>
                  </a:lnTo>
                  <a:lnTo>
                    <a:pt x="445666" y="117625"/>
                  </a:lnTo>
                  <a:lnTo>
                    <a:pt x="445640" y="118176"/>
                  </a:lnTo>
                  <a:lnTo>
                    <a:pt x="446007" y="125963"/>
                  </a:lnTo>
                  <a:lnTo>
                    <a:pt x="446122" y="128403"/>
                  </a:lnTo>
                  <a:lnTo>
                    <a:pt x="447568" y="138055"/>
                  </a:lnTo>
                  <a:lnTo>
                    <a:pt x="449920" y="146916"/>
                  </a:lnTo>
                  <a:lnTo>
                    <a:pt x="449978" y="147134"/>
                  </a:lnTo>
                  <a:lnTo>
                    <a:pt x="453268" y="155425"/>
                  </a:lnTo>
                  <a:lnTo>
                    <a:pt x="453353" y="155640"/>
                  </a:lnTo>
                  <a:lnTo>
                    <a:pt x="482352" y="185671"/>
                  </a:lnTo>
                  <a:lnTo>
                    <a:pt x="507987" y="190991"/>
                  </a:lnTo>
                  <a:lnTo>
                    <a:pt x="515127" y="190636"/>
                  </a:lnTo>
                  <a:lnTo>
                    <a:pt x="548130" y="176024"/>
                  </a:lnTo>
                  <a:lnTo>
                    <a:pt x="498744" y="176024"/>
                  </a:lnTo>
                  <a:lnTo>
                    <a:pt x="490663" y="173545"/>
                  </a:lnTo>
                  <a:lnTo>
                    <a:pt x="465278" y="141160"/>
                  </a:lnTo>
                  <a:lnTo>
                    <a:pt x="462099" y="118176"/>
                  </a:lnTo>
                  <a:lnTo>
                    <a:pt x="462076" y="117625"/>
                  </a:lnTo>
                  <a:lnTo>
                    <a:pt x="474862" y="76006"/>
                  </a:lnTo>
                  <a:lnTo>
                    <a:pt x="498989" y="59960"/>
                  </a:lnTo>
                  <a:lnTo>
                    <a:pt x="547770" y="59960"/>
                  </a:lnTo>
                  <a:lnTo>
                    <a:pt x="547288" y="59317"/>
                  </a:lnTo>
                  <a:lnTo>
                    <a:pt x="514616" y="45429"/>
                  </a:lnTo>
                  <a:lnTo>
                    <a:pt x="507712" y="45085"/>
                  </a:lnTo>
                  <a:close/>
                </a:path>
                <a:path w="1367154" h="241300">
                  <a:moveTo>
                    <a:pt x="561796" y="146916"/>
                  </a:moveTo>
                  <a:lnTo>
                    <a:pt x="545268" y="146916"/>
                  </a:lnTo>
                  <a:lnTo>
                    <a:pt x="544043" y="152915"/>
                  </a:lnTo>
                  <a:lnTo>
                    <a:pt x="541656" y="158088"/>
                  </a:lnTo>
                  <a:lnTo>
                    <a:pt x="538105" y="162434"/>
                  </a:lnTo>
                  <a:lnTo>
                    <a:pt x="534616" y="166781"/>
                  </a:lnTo>
                  <a:lnTo>
                    <a:pt x="530270" y="170148"/>
                  </a:lnTo>
                  <a:lnTo>
                    <a:pt x="519924" y="174861"/>
                  </a:lnTo>
                  <a:lnTo>
                    <a:pt x="514231" y="176024"/>
                  </a:lnTo>
                  <a:lnTo>
                    <a:pt x="548130" y="176024"/>
                  </a:lnTo>
                  <a:lnTo>
                    <a:pt x="557541" y="163016"/>
                  </a:lnTo>
                  <a:lnTo>
                    <a:pt x="560486" y="155640"/>
                  </a:lnTo>
                  <a:lnTo>
                    <a:pt x="560571" y="155425"/>
                  </a:lnTo>
                  <a:lnTo>
                    <a:pt x="561764" y="147134"/>
                  </a:lnTo>
                  <a:lnTo>
                    <a:pt x="561796" y="146916"/>
                  </a:lnTo>
                  <a:close/>
                </a:path>
                <a:path w="1367154" h="241300">
                  <a:moveTo>
                    <a:pt x="547770" y="59960"/>
                  </a:moveTo>
                  <a:lnTo>
                    <a:pt x="507987" y="59960"/>
                  </a:lnTo>
                  <a:lnTo>
                    <a:pt x="515184" y="60494"/>
                  </a:lnTo>
                  <a:lnTo>
                    <a:pt x="521715" y="62095"/>
                  </a:lnTo>
                  <a:lnTo>
                    <a:pt x="545199" y="88993"/>
                  </a:lnTo>
                  <a:lnTo>
                    <a:pt x="561720" y="88993"/>
                  </a:lnTo>
                  <a:lnTo>
                    <a:pt x="560611" y="81441"/>
                  </a:lnTo>
                  <a:lnTo>
                    <a:pt x="560535" y="80926"/>
                  </a:lnTo>
                  <a:lnTo>
                    <a:pt x="560418" y="80130"/>
                  </a:lnTo>
                  <a:lnTo>
                    <a:pt x="557324" y="72620"/>
                  </a:lnTo>
                  <a:lnTo>
                    <a:pt x="557266" y="72478"/>
                  </a:lnTo>
                  <a:lnTo>
                    <a:pt x="552246" y="65928"/>
                  </a:lnTo>
                  <a:lnTo>
                    <a:pt x="547770" y="59960"/>
                  </a:lnTo>
                  <a:close/>
                </a:path>
                <a:path w="1367154" h="241300">
                  <a:moveTo>
                    <a:pt x="648706" y="62439"/>
                  </a:moveTo>
                  <a:lnTo>
                    <a:pt x="632362" y="62439"/>
                  </a:lnTo>
                  <a:lnTo>
                    <a:pt x="632362" y="188053"/>
                  </a:lnTo>
                  <a:lnTo>
                    <a:pt x="648706" y="188053"/>
                  </a:lnTo>
                  <a:lnTo>
                    <a:pt x="648706" y="62439"/>
                  </a:lnTo>
                  <a:close/>
                </a:path>
                <a:path w="1367154" h="241300">
                  <a:moveTo>
                    <a:pt x="695352" y="47013"/>
                  </a:moveTo>
                  <a:lnTo>
                    <a:pt x="585165" y="47013"/>
                  </a:lnTo>
                  <a:lnTo>
                    <a:pt x="585165" y="62439"/>
                  </a:lnTo>
                  <a:lnTo>
                    <a:pt x="695352" y="62439"/>
                  </a:lnTo>
                  <a:lnTo>
                    <a:pt x="695352" y="47013"/>
                  </a:lnTo>
                  <a:close/>
                </a:path>
                <a:path w="1367154" h="241300">
                  <a:moveTo>
                    <a:pt x="798699" y="99719"/>
                  </a:moveTo>
                  <a:lnTo>
                    <a:pt x="720466" y="99719"/>
                  </a:lnTo>
                  <a:lnTo>
                    <a:pt x="720466" y="115146"/>
                  </a:lnTo>
                  <a:lnTo>
                    <a:pt x="798699" y="115146"/>
                  </a:lnTo>
                  <a:lnTo>
                    <a:pt x="798699" y="99719"/>
                  </a:lnTo>
                  <a:close/>
                </a:path>
                <a:path w="1367154" h="241300">
                  <a:moveTo>
                    <a:pt x="856088" y="47013"/>
                  </a:moveTo>
                  <a:lnTo>
                    <a:pt x="839744" y="47013"/>
                  </a:lnTo>
                  <a:lnTo>
                    <a:pt x="839744" y="188053"/>
                  </a:lnTo>
                  <a:lnTo>
                    <a:pt x="859578" y="188053"/>
                  </a:lnTo>
                  <a:lnTo>
                    <a:pt x="874208" y="164822"/>
                  </a:lnTo>
                  <a:lnTo>
                    <a:pt x="856088" y="164822"/>
                  </a:lnTo>
                  <a:lnTo>
                    <a:pt x="856088" y="47013"/>
                  </a:lnTo>
                  <a:close/>
                </a:path>
                <a:path w="1367154" h="241300">
                  <a:moveTo>
                    <a:pt x="950115" y="70244"/>
                  </a:moveTo>
                  <a:lnTo>
                    <a:pt x="933771" y="70244"/>
                  </a:lnTo>
                  <a:lnTo>
                    <a:pt x="933771" y="188053"/>
                  </a:lnTo>
                  <a:lnTo>
                    <a:pt x="950115" y="188053"/>
                  </a:lnTo>
                  <a:lnTo>
                    <a:pt x="950115" y="70244"/>
                  </a:lnTo>
                  <a:close/>
                </a:path>
                <a:path w="1367154" h="241300">
                  <a:moveTo>
                    <a:pt x="950115" y="47013"/>
                  </a:moveTo>
                  <a:lnTo>
                    <a:pt x="930557" y="47013"/>
                  </a:lnTo>
                  <a:lnTo>
                    <a:pt x="856088" y="164822"/>
                  </a:lnTo>
                  <a:lnTo>
                    <a:pt x="874208" y="164822"/>
                  </a:lnTo>
                  <a:lnTo>
                    <a:pt x="933771" y="70244"/>
                  </a:lnTo>
                  <a:lnTo>
                    <a:pt x="950115" y="70244"/>
                  </a:lnTo>
                  <a:lnTo>
                    <a:pt x="950115" y="47013"/>
                  </a:lnTo>
                  <a:close/>
                </a:path>
                <a:path w="1367154" h="241300">
                  <a:moveTo>
                    <a:pt x="1077107" y="47013"/>
                  </a:moveTo>
                  <a:lnTo>
                    <a:pt x="993272" y="47013"/>
                  </a:lnTo>
                  <a:lnTo>
                    <a:pt x="993272" y="188053"/>
                  </a:lnTo>
                  <a:lnTo>
                    <a:pt x="1009617" y="188053"/>
                  </a:lnTo>
                  <a:lnTo>
                    <a:pt x="1009617" y="62439"/>
                  </a:lnTo>
                  <a:lnTo>
                    <a:pt x="1077107" y="62439"/>
                  </a:lnTo>
                  <a:lnTo>
                    <a:pt x="1077107" y="47013"/>
                  </a:lnTo>
                  <a:close/>
                </a:path>
                <a:path w="1367154" h="241300">
                  <a:moveTo>
                    <a:pt x="1127334" y="47013"/>
                  </a:moveTo>
                  <a:lnTo>
                    <a:pt x="1111448" y="47013"/>
                  </a:lnTo>
                  <a:lnTo>
                    <a:pt x="1111448" y="240943"/>
                  </a:lnTo>
                  <a:lnTo>
                    <a:pt x="1127793" y="240943"/>
                  </a:lnTo>
                  <a:lnTo>
                    <a:pt x="1127793" y="161884"/>
                  </a:lnTo>
                  <a:lnTo>
                    <a:pt x="1139788" y="161884"/>
                  </a:lnTo>
                  <a:lnTo>
                    <a:pt x="1127620" y="117900"/>
                  </a:lnTo>
                  <a:lnTo>
                    <a:pt x="1127609" y="117625"/>
                  </a:lnTo>
                  <a:lnTo>
                    <a:pt x="1127909" y="109699"/>
                  </a:lnTo>
                  <a:lnTo>
                    <a:pt x="1127919" y="109424"/>
                  </a:lnTo>
                  <a:lnTo>
                    <a:pt x="1128793" y="102176"/>
                  </a:lnTo>
                  <a:lnTo>
                    <a:pt x="1128849" y="101716"/>
                  </a:lnTo>
                  <a:lnTo>
                    <a:pt x="1130280" y="95054"/>
                  </a:lnTo>
                  <a:lnTo>
                    <a:pt x="1130398" y="94503"/>
                  </a:lnTo>
                  <a:lnTo>
                    <a:pt x="1132568" y="87782"/>
                  </a:lnTo>
                  <a:lnTo>
                    <a:pt x="1135935" y="79090"/>
                  </a:lnTo>
                  <a:lnTo>
                    <a:pt x="1139663" y="73917"/>
                  </a:lnTo>
                  <a:lnTo>
                    <a:pt x="1127334" y="73917"/>
                  </a:lnTo>
                  <a:lnTo>
                    <a:pt x="1127334" y="47013"/>
                  </a:lnTo>
                  <a:close/>
                </a:path>
                <a:path w="1367154" h="241300">
                  <a:moveTo>
                    <a:pt x="1139788" y="161884"/>
                  </a:moveTo>
                  <a:lnTo>
                    <a:pt x="1129262" y="161884"/>
                  </a:lnTo>
                  <a:lnTo>
                    <a:pt x="1131160" y="166169"/>
                  </a:lnTo>
                  <a:lnTo>
                    <a:pt x="1164094" y="190991"/>
                  </a:lnTo>
                  <a:lnTo>
                    <a:pt x="1172602" y="190991"/>
                  </a:lnTo>
                  <a:lnTo>
                    <a:pt x="1209102" y="176765"/>
                  </a:lnTo>
                  <a:lnTo>
                    <a:pt x="1209782" y="176024"/>
                  </a:lnTo>
                  <a:lnTo>
                    <a:pt x="1161553" y="176024"/>
                  </a:lnTo>
                  <a:lnTo>
                    <a:pt x="1153779" y="173545"/>
                  </a:lnTo>
                  <a:lnTo>
                    <a:pt x="1147351" y="168587"/>
                  </a:lnTo>
                  <a:lnTo>
                    <a:pt x="1140985" y="163567"/>
                  </a:lnTo>
                  <a:lnTo>
                    <a:pt x="1139788" y="161884"/>
                  </a:lnTo>
                  <a:close/>
                </a:path>
                <a:path w="1367154" h="241300">
                  <a:moveTo>
                    <a:pt x="1209737" y="59960"/>
                  </a:moveTo>
                  <a:lnTo>
                    <a:pt x="1180101" y="59960"/>
                  </a:lnTo>
                  <a:lnTo>
                    <a:pt x="1188059" y="62531"/>
                  </a:lnTo>
                  <a:lnTo>
                    <a:pt x="1201037" y="72754"/>
                  </a:lnTo>
                  <a:lnTo>
                    <a:pt x="1213940" y="109424"/>
                  </a:lnTo>
                  <a:lnTo>
                    <a:pt x="1213975" y="109699"/>
                  </a:lnTo>
                  <a:lnTo>
                    <a:pt x="1206330" y="153556"/>
                  </a:lnTo>
                  <a:lnTo>
                    <a:pt x="1187822" y="173545"/>
                  </a:lnTo>
                  <a:lnTo>
                    <a:pt x="1187655" y="173545"/>
                  </a:lnTo>
                  <a:lnTo>
                    <a:pt x="1180040" y="176024"/>
                  </a:lnTo>
                  <a:lnTo>
                    <a:pt x="1209782" y="176024"/>
                  </a:lnTo>
                  <a:lnTo>
                    <a:pt x="1214566" y="170813"/>
                  </a:lnTo>
                  <a:lnTo>
                    <a:pt x="1230176" y="128489"/>
                  </a:lnTo>
                  <a:lnTo>
                    <a:pt x="1230635" y="117900"/>
                  </a:lnTo>
                  <a:lnTo>
                    <a:pt x="1230278" y="109699"/>
                  </a:lnTo>
                  <a:lnTo>
                    <a:pt x="1230176" y="107358"/>
                  </a:lnTo>
                  <a:lnTo>
                    <a:pt x="1214693" y="65377"/>
                  </a:lnTo>
                  <a:lnTo>
                    <a:pt x="1214566" y="65194"/>
                  </a:lnTo>
                  <a:lnTo>
                    <a:pt x="1209737" y="59960"/>
                  </a:lnTo>
                  <a:close/>
                </a:path>
                <a:path w="1367154" h="241300">
                  <a:moveTo>
                    <a:pt x="1172419" y="45085"/>
                  </a:moveTo>
                  <a:lnTo>
                    <a:pt x="1163787" y="45085"/>
                  </a:lnTo>
                  <a:lnTo>
                    <a:pt x="1156625" y="46615"/>
                  </a:lnTo>
                  <a:lnTo>
                    <a:pt x="1145300" y="52737"/>
                  </a:lnTo>
                  <a:lnTo>
                    <a:pt x="1140771" y="56501"/>
                  </a:lnTo>
                  <a:lnTo>
                    <a:pt x="1137342" y="60970"/>
                  </a:lnTo>
                  <a:lnTo>
                    <a:pt x="1133914" y="65377"/>
                  </a:lnTo>
                  <a:lnTo>
                    <a:pt x="1131221" y="69693"/>
                  </a:lnTo>
                  <a:lnTo>
                    <a:pt x="1129262" y="73917"/>
                  </a:lnTo>
                  <a:lnTo>
                    <a:pt x="1139663" y="73917"/>
                  </a:lnTo>
                  <a:lnTo>
                    <a:pt x="1140832" y="72295"/>
                  </a:lnTo>
                  <a:lnTo>
                    <a:pt x="1153568" y="62531"/>
                  </a:lnTo>
                  <a:lnTo>
                    <a:pt x="1153398" y="62531"/>
                  </a:lnTo>
                  <a:lnTo>
                    <a:pt x="1161492" y="59960"/>
                  </a:lnTo>
                  <a:lnTo>
                    <a:pt x="1209737" y="59960"/>
                  </a:lnTo>
                  <a:lnTo>
                    <a:pt x="1209102" y="59271"/>
                  </a:lnTo>
                  <a:lnTo>
                    <a:pt x="1202904" y="54267"/>
                  </a:lnTo>
                  <a:lnTo>
                    <a:pt x="1196109" y="50250"/>
                  </a:lnTo>
                  <a:lnTo>
                    <a:pt x="1188763" y="47380"/>
                  </a:lnTo>
                  <a:lnTo>
                    <a:pt x="1180867" y="45659"/>
                  </a:lnTo>
                  <a:lnTo>
                    <a:pt x="1172419" y="45085"/>
                  </a:lnTo>
                  <a:close/>
                </a:path>
                <a:path w="1367154" h="241300">
                  <a:moveTo>
                    <a:pt x="1356600" y="59776"/>
                  </a:moveTo>
                  <a:lnTo>
                    <a:pt x="1317362" y="59776"/>
                  </a:lnTo>
                  <a:lnTo>
                    <a:pt x="1324925" y="60299"/>
                  </a:lnTo>
                  <a:lnTo>
                    <a:pt x="1331548" y="61865"/>
                  </a:lnTo>
                  <a:lnTo>
                    <a:pt x="1337230" y="64476"/>
                  </a:lnTo>
                  <a:lnTo>
                    <a:pt x="1341970" y="68132"/>
                  </a:lnTo>
                  <a:lnTo>
                    <a:pt x="1347724" y="73642"/>
                  </a:lnTo>
                  <a:lnTo>
                    <a:pt x="1350601" y="81202"/>
                  </a:lnTo>
                  <a:lnTo>
                    <a:pt x="1350601" y="97669"/>
                  </a:lnTo>
                  <a:lnTo>
                    <a:pt x="1349163" y="100240"/>
                  </a:lnTo>
                  <a:lnTo>
                    <a:pt x="1343409" y="103423"/>
                  </a:lnTo>
                  <a:lnTo>
                    <a:pt x="1339215" y="104586"/>
                  </a:lnTo>
                  <a:lnTo>
                    <a:pt x="1305731" y="108871"/>
                  </a:lnTo>
                  <a:lnTo>
                    <a:pt x="1298446" y="110248"/>
                  </a:lnTo>
                  <a:lnTo>
                    <a:pt x="1260829" y="135806"/>
                  </a:lnTo>
                  <a:lnTo>
                    <a:pt x="1259513" y="141682"/>
                  </a:lnTo>
                  <a:lnTo>
                    <a:pt x="1259579" y="157966"/>
                  </a:lnTo>
                  <a:lnTo>
                    <a:pt x="1289600" y="189614"/>
                  </a:lnTo>
                  <a:lnTo>
                    <a:pt x="1297375" y="191267"/>
                  </a:lnTo>
                  <a:lnTo>
                    <a:pt x="1313719" y="191267"/>
                  </a:lnTo>
                  <a:lnTo>
                    <a:pt x="1320545" y="190012"/>
                  </a:lnTo>
                  <a:lnTo>
                    <a:pt x="1332176" y="184992"/>
                  </a:lnTo>
                  <a:lnTo>
                    <a:pt x="1337012" y="181778"/>
                  </a:lnTo>
                  <a:lnTo>
                    <a:pt x="1342405" y="176300"/>
                  </a:lnTo>
                  <a:lnTo>
                    <a:pt x="1298844" y="176300"/>
                  </a:lnTo>
                  <a:lnTo>
                    <a:pt x="1291161" y="173974"/>
                  </a:lnTo>
                  <a:lnTo>
                    <a:pt x="1278918" y="164608"/>
                  </a:lnTo>
                  <a:lnTo>
                    <a:pt x="1275857" y="157966"/>
                  </a:lnTo>
                  <a:lnTo>
                    <a:pt x="1275857" y="143703"/>
                  </a:lnTo>
                  <a:lnTo>
                    <a:pt x="1277357" y="139050"/>
                  </a:lnTo>
                  <a:lnTo>
                    <a:pt x="1280357" y="135438"/>
                  </a:lnTo>
                  <a:lnTo>
                    <a:pt x="1283356" y="131766"/>
                  </a:lnTo>
                  <a:lnTo>
                    <a:pt x="1287672" y="128888"/>
                  </a:lnTo>
                  <a:lnTo>
                    <a:pt x="1298936" y="124726"/>
                  </a:lnTo>
                  <a:lnTo>
                    <a:pt x="1305731" y="123195"/>
                  </a:lnTo>
                  <a:lnTo>
                    <a:pt x="1327278" y="120441"/>
                  </a:lnTo>
                  <a:lnTo>
                    <a:pt x="1330951" y="119859"/>
                  </a:lnTo>
                  <a:lnTo>
                    <a:pt x="1350601" y="113585"/>
                  </a:lnTo>
                  <a:lnTo>
                    <a:pt x="1366946" y="113585"/>
                  </a:lnTo>
                  <a:lnTo>
                    <a:pt x="1366829" y="82273"/>
                  </a:lnTo>
                  <a:lnTo>
                    <a:pt x="1365385" y="75080"/>
                  </a:lnTo>
                  <a:lnTo>
                    <a:pt x="1362263" y="68959"/>
                  </a:lnTo>
                  <a:lnTo>
                    <a:pt x="1359156" y="62806"/>
                  </a:lnTo>
                  <a:lnTo>
                    <a:pt x="1356600" y="59776"/>
                  </a:lnTo>
                  <a:close/>
                </a:path>
                <a:path w="1367154" h="241300">
                  <a:moveTo>
                    <a:pt x="1366946" y="165740"/>
                  </a:moveTo>
                  <a:lnTo>
                    <a:pt x="1350601" y="165740"/>
                  </a:lnTo>
                  <a:lnTo>
                    <a:pt x="1350601" y="188053"/>
                  </a:lnTo>
                  <a:lnTo>
                    <a:pt x="1366946" y="188053"/>
                  </a:lnTo>
                  <a:lnTo>
                    <a:pt x="1366946" y="165740"/>
                  </a:lnTo>
                  <a:close/>
                </a:path>
                <a:path w="1367154" h="241300">
                  <a:moveTo>
                    <a:pt x="1366946" y="113585"/>
                  </a:moveTo>
                  <a:lnTo>
                    <a:pt x="1350601" y="113585"/>
                  </a:lnTo>
                  <a:lnTo>
                    <a:pt x="1350601" y="141682"/>
                  </a:lnTo>
                  <a:lnTo>
                    <a:pt x="1348857" y="148753"/>
                  </a:lnTo>
                  <a:lnTo>
                    <a:pt x="1341940" y="161547"/>
                  </a:lnTo>
                  <a:lnTo>
                    <a:pt x="1337042" y="166658"/>
                  </a:lnTo>
                  <a:lnTo>
                    <a:pt x="1324309" y="174371"/>
                  </a:lnTo>
                  <a:lnTo>
                    <a:pt x="1316780" y="176300"/>
                  </a:lnTo>
                  <a:lnTo>
                    <a:pt x="1342405" y="176300"/>
                  </a:lnTo>
                  <a:lnTo>
                    <a:pt x="1344695" y="173974"/>
                  </a:lnTo>
                  <a:lnTo>
                    <a:pt x="1347633" y="169903"/>
                  </a:lnTo>
                  <a:lnTo>
                    <a:pt x="1349591" y="165740"/>
                  </a:lnTo>
                  <a:lnTo>
                    <a:pt x="1366946" y="165740"/>
                  </a:lnTo>
                  <a:lnTo>
                    <a:pt x="1366946" y="113585"/>
                  </a:lnTo>
                  <a:close/>
                </a:path>
                <a:path w="1367154" h="241300">
                  <a:moveTo>
                    <a:pt x="1322289" y="45085"/>
                  </a:moveTo>
                  <a:lnTo>
                    <a:pt x="1309740" y="45085"/>
                  </a:lnTo>
                  <a:lnTo>
                    <a:pt x="1302670" y="46125"/>
                  </a:lnTo>
                  <a:lnTo>
                    <a:pt x="1288713" y="50227"/>
                  </a:lnTo>
                  <a:lnTo>
                    <a:pt x="1282408" y="53563"/>
                  </a:lnTo>
                  <a:lnTo>
                    <a:pt x="1276776" y="58215"/>
                  </a:lnTo>
                  <a:lnTo>
                    <a:pt x="1271144" y="62806"/>
                  </a:lnTo>
                  <a:lnTo>
                    <a:pt x="1266736" y="68959"/>
                  </a:lnTo>
                  <a:lnTo>
                    <a:pt x="1263553" y="76672"/>
                  </a:lnTo>
                  <a:lnTo>
                    <a:pt x="1279071" y="82273"/>
                  </a:lnTo>
                  <a:lnTo>
                    <a:pt x="1281642" y="76213"/>
                  </a:lnTo>
                  <a:lnTo>
                    <a:pt x="1286111" y="70948"/>
                  </a:lnTo>
                  <a:lnTo>
                    <a:pt x="1292477" y="66479"/>
                  </a:lnTo>
                  <a:lnTo>
                    <a:pt x="1297648" y="63547"/>
                  </a:lnTo>
                  <a:lnTo>
                    <a:pt x="1303519" y="61452"/>
                  </a:lnTo>
                  <a:lnTo>
                    <a:pt x="1309550" y="60299"/>
                  </a:lnTo>
                  <a:lnTo>
                    <a:pt x="1308297" y="60299"/>
                  </a:lnTo>
                  <a:lnTo>
                    <a:pt x="1317362" y="59776"/>
                  </a:lnTo>
                  <a:lnTo>
                    <a:pt x="1356600" y="59776"/>
                  </a:lnTo>
                  <a:lnTo>
                    <a:pt x="1355070" y="57970"/>
                  </a:lnTo>
                  <a:lnTo>
                    <a:pt x="1350051" y="54542"/>
                  </a:lnTo>
                  <a:lnTo>
                    <a:pt x="1345031" y="51053"/>
                  </a:lnTo>
                  <a:lnTo>
                    <a:pt x="1339583" y="48604"/>
                  </a:lnTo>
                  <a:lnTo>
                    <a:pt x="1327891" y="45789"/>
                  </a:lnTo>
                  <a:lnTo>
                    <a:pt x="1322289" y="450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8193551"/>
            <a:ext cx="2068589" cy="96965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10852012"/>
            <a:ext cx="2068589" cy="96965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96" y="13558955"/>
            <a:ext cx="2068589" cy="96965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364" y="1874658"/>
            <a:ext cx="3846283" cy="96965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09" y="4395751"/>
            <a:ext cx="5607816" cy="96965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2285" y="7054211"/>
            <a:ext cx="4937140" cy="96965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2285" y="9712672"/>
            <a:ext cx="4937140" cy="96965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996" y="12419614"/>
            <a:ext cx="3830122" cy="96965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2611" y="12419614"/>
            <a:ext cx="3312974" cy="96965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59" y="3013998"/>
            <a:ext cx="3013999" cy="96965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59" y="5535091"/>
            <a:ext cx="3013999" cy="969651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59" y="8193551"/>
            <a:ext cx="3013999" cy="96965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59" y="10852012"/>
            <a:ext cx="3013999" cy="96965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9219" y="13558955"/>
            <a:ext cx="2432208" cy="9696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2301" y="1874658"/>
            <a:ext cx="3127125" cy="969651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793" y="3013998"/>
            <a:ext cx="2456449" cy="96965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793" y="5535091"/>
            <a:ext cx="2456449" cy="96965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793" y="8193551"/>
            <a:ext cx="2456449" cy="96965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1793" y="10852012"/>
            <a:ext cx="2456449" cy="96965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243" y="13518553"/>
            <a:ext cx="2456449" cy="969651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13962975" y="3013998"/>
            <a:ext cx="2456815" cy="969644"/>
            <a:chOff x="13962975" y="3013998"/>
            <a:chExt cx="2456815" cy="969644"/>
          </a:xfrm>
        </p:grpSpPr>
        <p:sp>
          <p:nvSpPr>
            <p:cNvPr id="47" name="object 47"/>
            <p:cNvSpPr/>
            <p:nvPr/>
          </p:nvSpPr>
          <p:spPr>
            <a:xfrm>
              <a:off x="13962975" y="3013998"/>
              <a:ext cx="2456815" cy="969644"/>
            </a:xfrm>
            <a:custGeom>
              <a:avLst/>
              <a:gdLst/>
              <a:ahLst/>
              <a:cxnLst/>
              <a:rect l="l" t="t" r="r" b="b"/>
              <a:pathLst>
                <a:path w="2456815" h="969645">
                  <a:moveTo>
                    <a:pt x="121206" y="0"/>
                  </a:moveTo>
                  <a:lnTo>
                    <a:pt x="74027" y="9524"/>
                  </a:lnTo>
                  <a:lnTo>
                    <a:pt x="35500" y="35500"/>
                  </a:lnTo>
                  <a:lnTo>
                    <a:pt x="9524" y="74027"/>
                  </a:lnTo>
                  <a:lnTo>
                    <a:pt x="0" y="121206"/>
                  </a:lnTo>
                  <a:lnTo>
                    <a:pt x="0" y="848444"/>
                  </a:lnTo>
                  <a:lnTo>
                    <a:pt x="9524" y="895623"/>
                  </a:lnTo>
                  <a:lnTo>
                    <a:pt x="35500" y="934150"/>
                  </a:lnTo>
                  <a:lnTo>
                    <a:pt x="74027" y="960126"/>
                  </a:lnTo>
                  <a:lnTo>
                    <a:pt x="121206" y="969651"/>
                  </a:lnTo>
                  <a:lnTo>
                    <a:pt x="121206" y="945409"/>
                  </a:lnTo>
                  <a:lnTo>
                    <a:pt x="83463" y="937789"/>
                  </a:lnTo>
                  <a:lnTo>
                    <a:pt x="52641" y="917009"/>
                  </a:lnTo>
                  <a:lnTo>
                    <a:pt x="31861" y="886187"/>
                  </a:lnTo>
                  <a:lnTo>
                    <a:pt x="24241" y="848444"/>
                  </a:lnTo>
                  <a:lnTo>
                    <a:pt x="24241" y="121206"/>
                  </a:lnTo>
                  <a:lnTo>
                    <a:pt x="31861" y="83463"/>
                  </a:lnTo>
                  <a:lnTo>
                    <a:pt x="52641" y="52641"/>
                  </a:lnTo>
                  <a:lnTo>
                    <a:pt x="83463" y="31861"/>
                  </a:lnTo>
                  <a:lnTo>
                    <a:pt x="121206" y="24241"/>
                  </a:lnTo>
                  <a:lnTo>
                    <a:pt x="121206" y="0"/>
                  </a:lnTo>
                  <a:close/>
                </a:path>
                <a:path w="2456815" h="969645">
                  <a:moveTo>
                    <a:pt x="2335243" y="945409"/>
                  </a:moveTo>
                  <a:lnTo>
                    <a:pt x="121206" y="945409"/>
                  </a:lnTo>
                  <a:lnTo>
                    <a:pt x="121206" y="969651"/>
                  </a:lnTo>
                  <a:lnTo>
                    <a:pt x="2335243" y="969651"/>
                  </a:lnTo>
                  <a:lnTo>
                    <a:pt x="2335243" y="945409"/>
                  </a:lnTo>
                  <a:close/>
                </a:path>
                <a:path w="2456815" h="969645">
                  <a:moveTo>
                    <a:pt x="2335243" y="0"/>
                  </a:moveTo>
                  <a:lnTo>
                    <a:pt x="2335243" y="24241"/>
                  </a:lnTo>
                  <a:lnTo>
                    <a:pt x="2372986" y="31861"/>
                  </a:lnTo>
                  <a:lnTo>
                    <a:pt x="2403808" y="52641"/>
                  </a:lnTo>
                  <a:lnTo>
                    <a:pt x="2424588" y="83463"/>
                  </a:lnTo>
                  <a:lnTo>
                    <a:pt x="2432208" y="121206"/>
                  </a:lnTo>
                  <a:lnTo>
                    <a:pt x="2432208" y="848444"/>
                  </a:lnTo>
                  <a:lnTo>
                    <a:pt x="2424588" y="886187"/>
                  </a:lnTo>
                  <a:lnTo>
                    <a:pt x="2403808" y="917009"/>
                  </a:lnTo>
                  <a:lnTo>
                    <a:pt x="2372986" y="937789"/>
                  </a:lnTo>
                  <a:lnTo>
                    <a:pt x="2335243" y="945409"/>
                  </a:lnTo>
                  <a:lnTo>
                    <a:pt x="2335243" y="969651"/>
                  </a:lnTo>
                  <a:lnTo>
                    <a:pt x="2382422" y="960126"/>
                  </a:lnTo>
                  <a:lnTo>
                    <a:pt x="2420949" y="934150"/>
                  </a:lnTo>
                  <a:lnTo>
                    <a:pt x="2446924" y="895623"/>
                  </a:lnTo>
                  <a:lnTo>
                    <a:pt x="2456449" y="848444"/>
                  </a:lnTo>
                  <a:lnTo>
                    <a:pt x="2456449" y="121206"/>
                  </a:lnTo>
                  <a:lnTo>
                    <a:pt x="2446924" y="74027"/>
                  </a:lnTo>
                  <a:lnTo>
                    <a:pt x="2420949" y="35500"/>
                  </a:lnTo>
                  <a:lnTo>
                    <a:pt x="2382422" y="9524"/>
                  </a:lnTo>
                  <a:lnTo>
                    <a:pt x="2335243" y="0"/>
                  </a:lnTo>
                  <a:close/>
                </a:path>
                <a:path w="2456815" h="969645">
                  <a:moveTo>
                    <a:pt x="2335243" y="0"/>
                  </a:moveTo>
                  <a:lnTo>
                    <a:pt x="121206" y="0"/>
                  </a:lnTo>
                  <a:lnTo>
                    <a:pt x="121206" y="24241"/>
                  </a:lnTo>
                  <a:lnTo>
                    <a:pt x="2335243" y="24241"/>
                  </a:lnTo>
                  <a:lnTo>
                    <a:pt x="2335243" y="0"/>
                  </a:lnTo>
                  <a:close/>
                </a:path>
              </a:pathLst>
            </a:custGeom>
            <a:solidFill>
              <a:srgbClr val="FFA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691992" y="3401124"/>
              <a:ext cx="997585" cy="243840"/>
            </a:xfrm>
            <a:custGeom>
              <a:avLst/>
              <a:gdLst/>
              <a:ahLst/>
              <a:cxnLst/>
              <a:rect l="l" t="t" r="r" b="b"/>
              <a:pathLst>
                <a:path w="997584" h="243839">
                  <a:moveTo>
                    <a:pt x="17354" y="143611"/>
                  </a:moveTo>
                  <a:lnTo>
                    <a:pt x="0" y="143611"/>
                  </a:lnTo>
                  <a:lnTo>
                    <a:pt x="677" y="150467"/>
                  </a:lnTo>
                  <a:lnTo>
                    <a:pt x="700" y="150698"/>
                  </a:lnTo>
                  <a:lnTo>
                    <a:pt x="23632" y="183479"/>
                  </a:lnTo>
                  <a:lnTo>
                    <a:pt x="61154" y="193195"/>
                  </a:lnTo>
                  <a:lnTo>
                    <a:pt x="68959" y="192805"/>
                  </a:lnTo>
                  <a:lnTo>
                    <a:pt x="69510" y="192805"/>
                  </a:lnTo>
                  <a:lnTo>
                    <a:pt x="104861" y="178090"/>
                  </a:lnTo>
                  <a:lnTo>
                    <a:pt x="105184" y="177769"/>
                  </a:lnTo>
                  <a:lnTo>
                    <a:pt x="53012" y="177769"/>
                  </a:lnTo>
                  <a:lnTo>
                    <a:pt x="45789" y="176361"/>
                  </a:lnTo>
                  <a:lnTo>
                    <a:pt x="17742" y="150698"/>
                  </a:lnTo>
                  <a:lnTo>
                    <a:pt x="17660" y="150467"/>
                  </a:lnTo>
                  <a:lnTo>
                    <a:pt x="17354" y="143611"/>
                  </a:lnTo>
                  <a:close/>
                </a:path>
                <a:path w="997584" h="243839">
                  <a:moveTo>
                    <a:pt x="101399" y="15150"/>
                  </a:moveTo>
                  <a:lnTo>
                    <a:pt x="68867" y="15150"/>
                  </a:lnTo>
                  <a:lnTo>
                    <a:pt x="75447" y="16650"/>
                  </a:lnTo>
                  <a:lnTo>
                    <a:pt x="86772" y="22649"/>
                  </a:lnTo>
                  <a:lnTo>
                    <a:pt x="91180" y="26781"/>
                  </a:lnTo>
                  <a:lnTo>
                    <a:pt x="97424" y="37310"/>
                  </a:lnTo>
                  <a:lnTo>
                    <a:pt x="98765" y="42544"/>
                  </a:lnTo>
                  <a:lnTo>
                    <a:pt x="98876" y="42978"/>
                  </a:lnTo>
                  <a:lnTo>
                    <a:pt x="84997" y="78906"/>
                  </a:lnTo>
                  <a:lnTo>
                    <a:pt x="65255" y="86313"/>
                  </a:lnTo>
                  <a:lnTo>
                    <a:pt x="46095" y="86313"/>
                  </a:lnTo>
                  <a:lnTo>
                    <a:pt x="46095" y="101739"/>
                  </a:lnTo>
                  <a:lnTo>
                    <a:pt x="57113" y="101739"/>
                  </a:lnTo>
                  <a:lnTo>
                    <a:pt x="64333" y="102044"/>
                  </a:lnTo>
                  <a:lnTo>
                    <a:pt x="103300" y="126011"/>
                  </a:lnTo>
                  <a:lnTo>
                    <a:pt x="105229" y="132714"/>
                  </a:lnTo>
                  <a:lnTo>
                    <a:pt x="105176" y="147645"/>
                  </a:lnTo>
                  <a:lnTo>
                    <a:pt x="77315" y="176147"/>
                  </a:lnTo>
                  <a:lnTo>
                    <a:pt x="69663" y="177769"/>
                  </a:lnTo>
                  <a:lnTo>
                    <a:pt x="105184" y="177769"/>
                  </a:lnTo>
                  <a:lnTo>
                    <a:pt x="122124" y="140305"/>
                  </a:lnTo>
                  <a:lnTo>
                    <a:pt x="121552" y="132714"/>
                  </a:lnTo>
                  <a:lnTo>
                    <a:pt x="99536" y="99903"/>
                  </a:lnTo>
                  <a:lnTo>
                    <a:pt x="83467" y="94118"/>
                  </a:lnTo>
                  <a:lnTo>
                    <a:pt x="83467" y="92924"/>
                  </a:lnTo>
                  <a:lnTo>
                    <a:pt x="113516" y="64505"/>
                  </a:lnTo>
                  <a:lnTo>
                    <a:pt x="115697" y="49584"/>
                  </a:lnTo>
                  <a:lnTo>
                    <a:pt x="115304" y="43401"/>
                  </a:lnTo>
                  <a:lnTo>
                    <a:pt x="105343" y="19518"/>
                  </a:lnTo>
                  <a:lnTo>
                    <a:pt x="101399" y="15150"/>
                  </a:lnTo>
                  <a:close/>
                </a:path>
                <a:path w="997584" h="243839">
                  <a:moveTo>
                    <a:pt x="61521" y="0"/>
                  </a:moveTo>
                  <a:lnTo>
                    <a:pt x="53286" y="424"/>
                  </a:lnTo>
                  <a:lnTo>
                    <a:pt x="53665" y="424"/>
                  </a:lnTo>
                  <a:lnTo>
                    <a:pt x="45799" y="1698"/>
                  </a:lnTo>
                  <a:lnTo>
                    <a:pt x="46103" y="1698"/>
                  </a:lnTo>
                  <a:lnTo>
                    <a:pt x="39518" y="3563"/>
                  </a:lnTo>
                  <a:lnTo>
                    <a:pt x="32872" y="6335"/>
                  </a:lnTo>
                  <a:lnTo>
                    <a:pt x="6335" y="35788"/>
                  </a:lnTo>
                  <a:lnTo>
                    <a:pt x="4132" y="49584"/>
                  </a:lnTo>
                  <a:lnTo>
                    <a:pt x="20752" y="49584"/>
                  </a:lnTo>
                  <a:lnTo>
                    <a:pt x="20967" y="43401"/>
                  </a:lnTo>
                  <a:lnTo>
                    <a:pt x="20996" y="42544"/>
                  </a:lnTo>
                  <a:lnTo>
                    <a:pt x="22889" y="36660"/>
                  </a:lnTo>
                  <a:lnTo>
                    <a:pt x="22955" y="36453"/>
                  </a:lnTo>
                  <a:lnTo>
                    <a:pt x="26628" y="31311"/>
                  </a:lnTo>
                  <a:lnTo>
                    <a:pt x="30362" y="26169"/>
                  </a:lnTo>
                  <a:lnTo>
                    <a:pt x="35260" y="22190"/>
                  </a:lnTo>
                  <a:lnTo>
                    <a:pt x="47183" y="16650"/>
                  </a:lnTo>
                  <a:lnTo>
                    <a:pt x="46945" y="16650"/>
                  </a:lnTo>
                  <a:lnTo>
                    <a:pt x="54053" y="15150"/>
                  </a:lnTo>
                  <a:lnTo>
                    <a:pt x="101399" y="15150"/>
                  </a:lnTo>
                  <a:lnTo>
                    <a:pt x="101005" y="14714"/>
                  </a:lnTo>
                  <a:lnTo>
                    <a:pt x="69550" y="424"/>
                  </a:lnTo>
                  <a:lnTo>
                    <a:pt x="61521" y="0"/>
                  </a:lnTo>
                  <a:close/>
                </a:path>
                <a:path w="997584" h="243839">
                  <a:moveTo>
                    <a:pt x="253461" y="62347"/>
                  </a:moveTo>
                  <a:lnTo>
                    <a:pt x="214223" y="62347"/>
                  </a:lnTo>
                  <a:lnTo>
                    <a:pt x="221787" y="62870"/>
                  </a:lnTo>
                  <a:lnTo>
                    <a:pt x="228409" y="64436"/>
                  </a:lnTo>
                  <a:lnTo>
                    <a:pt x="234091" y="67048"/>
                  </a:lnTo>
                  <a:lnTo>
                    <a:pt x="238831" y="70703"/>
                  </a:lnTo>
                  <a:lnTo>
                    <a:pt x="244585" y="76213"/>
                  </a:lnTo>
                  <a:lnTo>
                    <a:pt x="247463" y="83773"/>
                  </a:lnTo>
                  <a:lnTo>
                    <a:pt x="247463" y="100240"/>
                  </a:lnTo>
                  <a:lnTo>
                    <a:pt x="246024" y="102811"/>
                  </a:lnTo>
                  <a:lnTo>
                    <a:pt x="240270" y="105994"/>
                  </a:lnTo>
                  <a:lnTo>
                    <a:pt x="236077" y="107157"/>
                  </a:lnTo>
                  <a:lnTo>
                    <a:pt x="202592" y="111442"/>
                  </a:lnTo>
                  <a:lnTo>
                    <a:pt x="195307" y="112819"/>
                  </a:lnTo>
                  <a:lnTo>
                    <a:pt x="157690" y="138377"/>
                  </a:lnTo>
                  <a:lnTo>
                    <a:pt x="156374" y="144253"/>
                  </a:lnTo>
                  <a:lnTo>
                    <a:pt x="156440" y="160537"/>
                  </a:lnTo>
                  <a:lnTo>
                    <a:pt x="186461" y="192185"/>
                  </a:lnTo>
                  <a:lnTo>
                    <a:pt x="194236" y="193838"/>
                  </a:lnTo>
                  <a:lnTo>
                    <a:pt x="210580" y="193838"/>
                  </a:lnTo>
                  <a:lnTo>
                    <a:pt x="217406" y="192583"/>
                  </a:lnTo>
                  <a:lnTo>
                    <a:pt x="229037" y="187563"/>
                  </a:lnTo>
                  <a:lnTo>
                    <a:pt x="233873" y="184350"/>
                  </a:lnTo>
                  <a:lnTo>
                    <a:pt x="239266" y="178871"/>
                  </a:lnTo>
                  <a:lnTo>
                    <a:pt x="195705" y="178871"/>
                  </a:lnTo>
                  <a:lnTo>
                    <a:pt x="188022" y="176545"/>
                  </a:lnTo>
                  <a:lnTo>
                    <a:pt x="181901" y="171892"/>
                  </a:lnTo>
                  <a:lnTo>
                    <a:pt x="175779" y="167179"/>
                  </a:lnTo>
                  <a:lnTo>
                    <a:pt x="172719" y="160537"/>
                  </a:lnTo>
                  <a:lnTo>
                    <a:pt x="172719" y="146274"/>
                  </a:lnTo>
                  <a:lnTo>
                    <a:pt x="174218" y="141621"/>
                  </a:lnTo>
                  <a:lnTo>
                    <a:pt x="177218" y="138010"/>
                  </a:lnTo>
                  <a:lnTo>
                    <a:pt x="180218" y="134337"/>
                  </a:lnTo>
                  <a:lnTo>
                    <a:pt x="184533" y="131459"/>
                  </a:lnTo>
                  <a:lnTo>
                    <a:pt x="195797" y="127297"/>
                  </a:lnTo>
                  <a:lnTo>
                    <a:pt x="202592" y="125766"/>
                  </a:lnTo>
                  <a:lnTo>
                    <a:pt x="224140" y="123012"/>
                  </a:lnTo>
                  <a:lnTo>
                    <a:pt x="227812" y="122430"/>
                  </a:lnTo>
                  <a:lnTo>
                    <a:pt x="247463" y="116156"/>
                  </a:lnTo>
                  <a:lnTo>
                    <a:pt x="263807" y="116156"/>
                  </a:lnTo>
                  <a:lnTo>
                    <a:pt x="263690" y="84844"/>
                  </a:lnTo>
                  <a:lnTo>
                    <a:pt x="262246" y="77651"/>
                  </a:lnTo>
                  <a:lnTo>
                    <a:pt x="259124" y="71530"/>
                  </a:lnTo>
                  <a:lnTo>
                    <a:pt x="256018" y="65377"/>
                  </a:lnTo>
                  <a:lnTo>
                    <a:pt x="253461" y="62347"/>
                  </a:lnTo>
                  <a:close/>
                </a:path>
                <a:path w="997584" h="243839">
                  <a:moveTo>
                    <a:pt x="263807" y="168311"/>
                  </a:moveTo>
                  <a:lnTo>
                    <a:pt x="247463" y="168311"/>
                  </a:lnTo>
                  <a:lnTo>
                    <a:pt x="247463" y="190624"/>
                  </a:lnTo>
                  <a:lnTo>
                    <a:pt x="263807" y="190624"/>
                  </a:lnTo>
                  <a:lnTo>
                    <a:pt x="263807" y="168311"/>
                  </a:lnTo>
                  <a:close/>
                </a:path>
                <a:path w="997584" h="243839">
                  <a:moveTo>
                    <a:pt x="263807" y="116156"/>
                  </a:moveTo>
                  <a:lnTo>
                    <a:pt x="247463" y="116156"/>
                  </a:lnTo>
                  <a:lnTo>
                    <a:pt x="247463" y="144253"/>
                  </a:lnTo>
                  <a:lnTo>
                    <a:pt x="245718" y="151324"/>
                  </a:lnTo>
                  <a:lnTo>
                    <a:pt x="238801" y="164118"/>
                  </a:lnTo>
                  <a:lnTo>
                    <a:pt x="233903" y="169229"/>
                  </a:lnTo>
                  <a:lnTo>
                    <a:pt x="221171" y="176942"/>
                  </a:lnTo>
                  <a:lnTo>
                    <a:pt x="213641" y="178871"/>
                  </a:lnTo>
                  <a:lnTo>
                    <a:pt x="239266" y="178871"/>
                  </a:lnTo>
                  <a:lnTo>
                    <a:pt x="241556" y="176545"/>
                  </a:lnTo>
                  <a:lnTo>
                    <a:pt x="244494" y="172474"/>
                  </a:lnTo>
                  <a:lnTo>
                    <a:pt x="246453" y="168311"/>
                  </a:lnTo>
                  <a:lnTo>
                    <a:pt x="263807" y="168311"/>
                  </a:lnTo>
                  <a:lnTo>
                    <a:pt x="263807" y="116156"/>
                  </a:lnTo>
                  <a:close/>
                </a:path>
                <a:path w="997584" h="243839">
                  <a:moveTo>
                    <a:pt x="219150" y="47656"/>
                  </a:moveTo>
                  <a:lnTo>
                    <a:pt x="206601" y="47656"/>
                  </a:lnTo>
                  <a:lnTo>
                    <a:pt x="199531" y="48696"/>
                  </a:lnTo>
                  <a:lnTo>
                    <a:pt x="185574" y="52798"/>
                  </a:lnTo>
                  <a:lnTo>
                    <a:pt x="179269" y="56134"/>
                  </a:lnTo>
                  <a:lnTo>
                    <a:pt x="173637" y="60786"/>
                  </a:lnTo>
                  <a:lnTo>
                    <a:pt x="168005" y="65377"/>
                  </a:lnTo>
                  <a:lnTo>
                    <a:pt x="163598" y="71530"/>
                  </a:lnTo>
                  <a:lnTo>
                    <a:pt x="160414" y="79243"/>
                  </a:lnTo>
                  <a:lnTo>
                    <a:pt x="175932" y="84844"/>
                  </a:lnTo>
                  <a:lnTo>
                    <a:pt x="178503" y="78784"/>
                  </a:lnTo>
                  <a:lnTo>
                    <a:pt x="182972" y="73519"/>
                  </a:lnTo>
                  <a:lnTo>
                    <a:pt x="189339" y="69050"/>
                  </a:lnTo>
                  <a:lnTo>
                    <a:pt x="194509" y="66118"/>
                  </a:lnTo>
                  <a:lnTo>
                    <a:pt x="200380" y="64023"/>
                  </a:lnTo>
                  <a:lnTo>
                    <a:pt x="206411" y="62870"/>
                  </a:lnTo>
                  <a:lnTo>
                    <a:pt x="205158" y="62870"/>
                  </a:lnTo>
                  <a:lnTo>
                    <a:pt x="214223" y="62347"/>
                  </a:lnTo>
                  <a:lnTo>
                    <a:pt x="253461" y="62347"/>
                  </a:lnTo>
                  <a:lnTo>
                    <a:pt x="251931" y="60541"/>
                  </a:lnTo>
                  <a:lnTo>
                    <a:pt x="246912" y="57113"/>
                  </a:lnTo>
                  <a:lnTo>
                    <a:pt x="241892" y="53624"/>
                  </a:lnTo>
                  <a:lnTo>
                    <a:pt x="236444" y="51176"/>
                  </a:lnTo>
                  <a:lnTo>
                    <a:pt x="224752" y="48360"/>
                  </a:lnTo>
                  <a:lnTo>
                    <a:pt x="219150" y="47656"/>
                  </a:lnTo>
                  <a:close/>
                </a:path>
                <a:path w="997584" h="243839">
                  <a:moveTo>
                    <a:pt x="323171" y="49584"/>
                  </a:moveTo>
                  <a:lnTo>
                    <a:pt x="307285" y="49584"/>
                  </a:lnTo>
                  <a:lnTo>
                    <a:pt x="307285" y="243514"/>
                  </a:lnTo>
                  <a:lnTo>
                    <a:pt x="323630" y="243514"/>
                  </a:lnTo>
                  <a:lnTo>
                    <a:pt x="323630" y="164455"/>
                  </a:lnTo>
                  <a:lnTo>
                    <a:pt x="335625" y="164455"/>
                  </a:lnTo>
                  <a:lnTo>
                    <a:pt x="323457" y="120471"/>
                  </a:lnTo>
                  <a:lnTo>
                    <a:pt x="323446" y="120196"/>
                  </a:lnTo>
                  <a:lnTo>
                    <a:pt x="323746" y="112270"/>
                  </a:lnTo>
                  <a:lnTo>
                    <a:pt x="323756" y="111995"/>
                  </a:lnTo>
                  <a:lnTo>
                    <a:pt x="324630" y="104747"/>
                  </a:lnTo>
                  <a:lnTo>
                    <a:pt x="335499" y="76488"/>
                  </a:lnTo>
                  <a:lnTo>
                    <a:pt x="323171" y="76488"/>
                  </a:lnTo>
                  <a:lnTo>
                    <a:pt x="323171" y="49584"/>
                  </a:lnTo>
                  <a:close/>
                </a:path>
                <a:path w="997584" h="243839">
                  <a:moveTo>
                    <a:pt x="335625" y="164455"/>
                  </a:moveTo>
                  <a:lnTo>
                    <a:pt x="325099" y="164455"/>
                  </a:lnTo>
                  <a:lnTo>
                    <a:pt x="326997" y="168740"/>
                  </a:lnTo>
                  <a:lnTo>
                    <a:pt x="359930" y="193562"/>
                  </a:lnTo>
                  <a:lnTo>
                    <a:pt x="368439" y="193562"/>
                  </a:lnTo>
                  <a:lnTo>
                    <a:pt x="404939" y="179336"/>
                  </a:lnTo>
                  <a:lnTo>
                    <a:pt x="405619" y="178595"/>
                  </a:lnTo>
                  <a:lnTo>
                    <a:pt x="357390" y="178595"/>
                  </a:lnTo>
                  <a:lnTo>
                    <a:pt x="349616" y="176116"/>
                  </a:lnTo>
                  <a:lnTo>
                    <a:pt x="343188" y="171158"/>
                  </a:lnTo>
                  <a:lnTo>
                    <a:pt x="336822" y="166138"/>
                  </a:lnTo>
                  <a:lnTo>
                    <a:pt x="335625" y="164455"/>
                  </a:lnTo>
                  <a:close/>
                </a:path>
                <a:path w="997584" h="243839">
                  <a:moveTo>
                    <a:pt x="405574" y="62531"/>
                  </a:moveTo>
                  <a:lnTo>
                    <a:pt x="375938" y="62531"/>
                  </a:lnTo>
                  <a:lnTo>
                    <a:pt x="383896" y="65102"/>
                  </a:lnTo>
                  <a:lnTo>
                    <a:pt x="396874" y="75325"/>
                  </a:lnTo>
                  <a:lnTo>
                    <a:pt x="401771" y="82212"/>
                  </a:lnTo>
                  <a:lnTo>
                    <a:pt x="405077" y="90904"/>
                  </a:lnTo>
                  <a:lnTo>
                    <a:pt x="407286" y="97625"/>
                  </a:lnTo>
                  <a:lnTo>
                    <a:pt x="408763" y="104288"/>
                  </a:lnTo>
                  <a:lnTo>
                    <a:pt x="408864" y="104747"/>
                  </a:lnTo>
                  <a:lnTo>
                    <a:pt x="409777" y="111995"/>
                  </a:lnTo>
                  <a:lnTo>
                    <a:pt x="409811" y="112270"/>
                  </a:lnTo>
                  <a:lnTo>
                    <a:pt x="410127" y="120196"/>
                  </a:lnTo>
                  <a:lnTo>
                    <a:pt x="398764" y="161723"/>
                  </a:lnTo>
                  <a:lnTo>
                    <a:pt x="383659" y="176116"/>
                  </a:lnTo>
                  <a:lnTo>
                    <a:pt x="383492" y="176116"/>
                  </a:lnTo>
                  <a:lnTo>
                    <a:pt x="375877" y="178595"/>
                  </a:lnTo>
                  <a:lnTo>
                    <a:pt x="405619" y="178595"/>
                  </a:lnTo>
                  <a:lnTo>
                    <a:pt x="410403" y="173384"/>
                  </a:lnTo>
                  <a:lnTo>
                    <a:pt x="415052" y="166641"/>
                  </a:lnTo>
                  <a:lnTo>
                    <a:pt x="415331" y="166138"/>
                  </a:lnTo>
                  <a:lnTo>
                    <a:pt x="419126" y="158762"/>
                  </a:lnTo>
                  <a:lnTo>
                    <a:pt x="422230" y="150497"/>
                  </a:lnTo>
                  <a:lnTo>
                    <a:pt x="422340" y="150205"/>
                  </a:lnTo>
                  <a:lnTo>
                    <a:pt x="424635" y="140971"/>
                  </a:lnTo>
                  <a:lnTo>
                    <a:pt x="426012" y="131060"/>
                  </a:lnTo>
                  <a:lnTo>
                    <a:pt x="426472" y="120471"/>
                  </a:lnTo>
                  <a:lnTo>
                    <a:pt x="426114" y="112270"/>
                  </a:lnTo>
                  <a:lnTo>
                    <a:pt x="426012" y="109929"/>
                  </a:lnTo>
                  <a:lnTo>
                    <a:pt x="410530" y="67949"/>
                  </a:lnTo>
                  <a:lnTo>
                    <a:pt x="410403" y="67765"/>
                  </a:lnTo>
                  <a:lnTo>
                    <a:pt x="405574" y="62531"/>
                  </a:lnTo>
                  <a:close/>
                </a:path>
                <a:path w="997584" h="243839">
                  <a:moveTo>
                    <a:pt x="368256" y="47656"/>
                  </a:moveTo>
                  <a:lnTo>
                    <a:pt x="359624" y="47656"/>
                  </a:lnTo>
                  <a:lnTo>
                    <a:pt x="352462" y="49186"/>
                  </a:lnTo>
                  <a:lnTo>
                    <a:pt x="341137" y="55308"/>
                  </a:lnTo>
                  <a:lnTo>
                    <a:pt x="336607" y="59072"/>
                  </a:lnTo>
                  <a:lnTo>
                    <a:pt x="333179" y="63541"/>
                  </a:lnTo>
                  <a:lnTo>
                    <a:pt x="329751" y="67949"/>
                  </a:lnTo>
                  <a:lnTo>
                    <a:pt x="327058" y="72264"/>
                  </a:lnTo>
                  <a:lnTo>
                    <a:pt x="325099" y="76488"/>
                  </a:lnTo>
                  <a:lnTo>
                    <a:pt x="335499" y="76488"/>
                  </a:lnTo>
                  <a:lnTo>
                    <a:pt x="336669" y="74866"/>
                  </a:lnTo>
                  <a:lnTo>
                    <a:pt x="349405" y="65102"/>
                  </a:lnTo>
                  <a:lnTo>
                    <a:pt x="349235" y="65102"/>
                  </a:lnTo>
                  <a:lnTo>
                    <a:pt x="357329" y="62531"/>
                  </a:lnTo>
                  <a:lnTo>
                    <a:pt x="405574" y="62531"/>
                  </a:lnTo>
                  <a:lnTo>
                    <a:pt x="404939" y="61842"/>
                  </a:lnTo>
                  <a:lnTo>
                    <a:pt x="398741" y="56838"/>
                  </a:lnTo>
                  <a:lnTo>
                    <a:pt x="391946" y="52821"/>
                  </a:lnTo>
                  <a:lnTo>
                    <a:pt x="384600" y="49951"/>
                  </a:lnTo>
                  <a:lnTo>
                    <a:pt x="376703" y="48230"/>
                  </a:lnTo>
                  <a:lnTo>
                    <a:pt x="368256" y="47656"/>
                  </a:lnTo>
                  <a:close/>
                </a:path>
                <a:path w="997584" h="243839">
                  <a:moveTo>
                    <a:pt x="488245" y="128210"/>
                  </a:moveTo>
                  <a:lnTo>
                    <a:pt x="452136" y="190624"/>
                  </a:lnTo>
                  <a:lnTo>
                    <a:pt x="470042" y="190624"/>
                  </a:lnTo>
                  <a:lnTo>
                    <a:pt x="505156" y="129929"/>
                  </a:lnTo>
                  <a:lnTo>
                    <a:pt x="496854" y="129929"/>
                  </a:lnTo>
                  <a:lnTo>
                    <a:pt x="488590" y="128368"/>
                  </a:lnTo>
                  <a:lnTo>
                    <a:pt x="488245" y="128210"/>
                  </a:lnTo>
                  <a:close/>
                </a:path>
                <a:path w="997584" h="243839">
                  <a:moveTo>
                    <a:pt x="562783" y="64796"/>
                  </a:moveTo>
                  <a:lnTo>
                    <a:pt x="547173" y="64796"/>
                  </a:lnTo>
                  <a:lnTo>
                    <a:pt x="547173" y="190624"/>
                  </a:lnTo>
                  <a:lnTo>
                    <a:pt x="562783" y="190624"/>
                  </a:lnTo>
                  <a:lnTo>
                    <a:pt x="562783" y="129929"/>
                  </a:lnTo>
                  <a:lnTo>
                    <a:pt x="551764" y="129929"/>
                  </a:lnTo>
                  <a:lnTo>
                    <a:pt x="551764" y="114503"/>
                  </a:lnTo>
                  <a:lnTo>
                    <a:pt x="562783" y="114503"/>
                  </a:lnTo>
                  <a:lnTo>
                    <a:pt x="562783" y="64796"/>
                  </a:lnTo>
                  <a:close/>
                </a:path>
                <a:path w="997584" h="243839">
                  <a:moveTo>
                    <a:pt x="510627" y="120471"/>
                  </a:moveTo>
                  <a:lnTo>
                    <a:pt x="492722" y="120471"/>
                  </a:lnTo>
                  <a:lnTo>
                    <a:pt x="488245" y="128210"/>
                  </a:lnTo>
                  <a:lnTo>
                    <a:pt x="488590" y="128368"/>
                  </a:lnTo>
                  <a:lnTo>
                    <a:pt x="496854" y="129929"/>
                  </a:lnTo>
                  <a:lnTo>
                    <a:pt x="505156" y="129929"/>
                  </a:lnTo>
                  <a:lnTo>
                    <a:pt x="510627" y="120471"/>
                  </a:lnTo>
                  <a:close/>
                </a:path>
                <a:path w="997584" h="243839">
                  <a:moveTo>
                    <a:pt x="547173" y="120471"/>
                  </a:moveTo>
                  <a:lnTo>
                    <a:pt x="510627" y="120471"/>
                  </a:lnTo>
                  <a:lnTo>
                    <a:pt x="505156" y="129929"/>
                  </a:lnTo>
                  <a:lnTo>
                    <a:pt x="547173" y="129929"/>
                  </a:lnTo>
                  <a:lnTo>
                    <a:pt x="547173" y="120471"/>
                  </a:lnTo>
                  <a:close/>
                </a:path>
                <a:path w="997584" h="243839">
                  <a:moveTo>
                    <a:pt x="562783" y="114503"/>
                  </a:moveTo>
                  <a:lnTo>
                    <a:pt x="551764" y="114503"/>
                  </a:lnTo>
                  <a:lnTo>
                    <a:pt x="551764" y="129929"/>
                  </a:lnTo>
                  <a:lnTo>
                    <a:pt x="562783" y="129929"/>
                  </a:lnTo>
                  <a:lnTo>
                    <a:pt x="562783" y="114503"/>
                  </a:lnTo>
                  <a:close/>
                </a:path>
                <a:path w="997584" h="243839">
                  <a:moveTo>
                    <a:pt x="562783" y="49584"/>
                  </a:moveTo>
                  <a:lnTo>
                    <a:pt x="508332" y="49584"/>
                  </a:lnTo>
                  <a:lnTo>
                    <a:pt x="501038" y="49877"/>
                  </a:lnTo>
                  <a:lnTo>
                    <a:pt x="462849" y="73795"/>
                  </a:lnTo>
                  <a:lnTo>
                    <a:pt x="461043" y="81079"/>
                  </a:lnTo>
                  <a:lnTo>
                    <a:pt x="461043" y="98281"/>
                  </a:lnTo>
                  <a:lnTo>
                    <a:pt x="462818" y="105565"/>
                  </a:lnTo>
                  <a:lnTo>
                    <a:pt x="469919" y="117564"/>
                  </a:lnTo>
                  <a:lnTo>
                    <a:pt x="475061" y="122124"/>
                  </a:lnTo>
                  <a:lnTo>
                    <a:pt x="488245" y="128210"/>
                  </a:lnTo>
                  <a:lnTo>
                    <a:pt x="492722" y="120471"/>
                  </a:lnTo>
                  <a:lnTo>
                    <a:pt x="547173" y="120471"/>
                  </a:lnTo>
                  <a:lnTo>
                    <a:pt x="547173" y="114503"/>
                  </a:lnTo>
                  <a:lnTo>
                    <a:pt x="497099" y="114503"/>
                  </a:lnTo>
                  <a:lnTo>
                    <a:pt x="489875" y="112452"/>
                  </a:lnTo>
                  <a:lnTo>
                    <a:pt x="484917" y="108351"/>
                  </a:lnTo>
                  <a:lnTo>
                    <a:pt x="479958" y="104188"/>
                  </a:lnTo>
                  <a:lnTo>
                    <a:pt x="477601" y="98281"/>
                  </a:lnTo>
                  <a:lnTo>
                    <a:pt x="477479" y="81447"/>
                  </a:lnTo>
                  <a:lnTo>
                    <a:pt x="480081" y="75233"/>
                  </a:lnTo>
                  <a:lnTo>
                    <a:pt x="490549" y="66908"/>
                  </a:lnTo>
                  <a:lnTo>
                    <a:pt x="498231" y="64796"/>
                  </a:lnTo>
                  <a:lnTo>
                    <a:pt x="562783" y="64796"/>
                  </a:lnTo>
                  <a:lnTo>
                    <a:pt x="562783" y="49584"/>
                  </a:lnTo>
                  <a:close/>
                </a:path>
                <a:path w="997584" h="243839">
                  <a:moveTo>
                    <a:pt x="732426" y="175198"/>
                  </a:moveTo>
                  <a:lnTo>
                    <a:pt x="589549" y="175198"/>
                  </a:lnTo>
                  <a:lnTo>
                    <a:pt x="589549" y="230751"/>
                  </a:lnTo>
                  <a:lnTo>
                    <a:pt x="605986" y="230751"/>
                  </a:lnTo>
                  <a:lnTo>
                    <a:pt x="605986" y="190624"/>
                  </a:lnTo>
                  <a:lnTo>
                    <a:pt x="732426" y="190624"/>
                  </a:lnTo>
                  <a:lnTo>
                    <a:pt x="732426" y="175198"/>
                  </a:lnTo>
                  <a:close/>
                </a:path>
                <a:path w="997584" h="243839">
                  <a:moveTo>
                    <a:pt x="732426" y="190624"/>
                  </a:moveTo>
                  <a:lnTo>
                    <a:pt x="716081" y="190624"/>
                  </a:lnTo>
                  <a:lnTo>
                    <a:pt x="716081" y="230751"/>
                  </a:lnTo>
                  <a:lnTo>
                    <a:pt x="732426" y="230751"/>
                  </a:lnTo>
                  <a:lnTo>
                    <a:pt x="732426" y="190624"/>
                  </a:lnTo>
                  <a:close/>
                </a:path>
                <a:path w="997584" h="243839">
                  <a:moveTo>
                    <a:pt x="711490" y="49584"/>
                  </a:moveTo>
                  <a:lnTo>
                    <a:pt x="628023" y="49584"/>
                  </a:lnTo>
                  <a:lnTo>
                    <a:pt x="622085" y="117747"/>
                  </a:lnTo>
                  <a:lnTo>
                    <a:pt x="621106" y="125736"/>
                  </a:lnTo>
                  <a:lnTo>
                    <a:pt x="618887" y="138756"/>
                  </a:lnTo>
                  <a:lnTo>
                    <a:pt x="618780" y="139387"/>
                  </a:lnTo>
                  <a:lnTo>
                    <a:pt x="617341" y="145355"/>
                  </a:lnTo>
                  <a:lnTo>
                    <a:pt x="615627" y="150497"/>
                  </a:lnTo>
                  <a:lnTo>
                    <a:pt x="614061" y="155312"/>
                  </a:lnTo>
                  <a:lnTo>
                    <a:pt x="613974" y="155578"/>
                  </a:lnTo>
                  <a:lnTo>
                    <a:pt x="612015" y="160108"/>
                  </a:lnTo>
                  <a:lnTo>
                    <a:pt x="607485" y="168066"/>
                  </a:lnTo>
                  <a:lnTo>
                    <a:pt x="604823" y="171770"/>
                  </a:lnTo>
                  <a:lnTo>
                    <a:pt x="601762" y="175198"/>
                  </a:lnTo>
                  <a:lnTo>
                    <a:pt x="620585" y="175198"/>
                  </a:lnTo>
                  <a:lnTo>
                    <a:pt x="624413" y="169224"/>
                  </a:lnTo>
                  <a:lnTo>
                    <a:pt x="627725" y="162595"/>
                  </a:lnTo>
                  <a:lnTo>
                    <a:pt x="630417" y="155578"/>
                  </a:lnTo>
                  <a:lnTo>
                    <a:pt x="630520" y="155312"/>
                  </a:lnTo>
                  <a:lnTo>
                    <a:pt x="639042" y="108626"/>
                  </a:lnTo>
                  <a:lnTo>
                    <a:pt x="643266" y="65010"/>
                  </a:lnTo>
                  <a:lnTo>
                    <a:pt x="711490" y="65010"/>
                  </a:lnTo>
                  <a:lnTo>
                    <a:pt x="711490" y="49584"/>
                  </a:lnTo>
                  <a:close/>
                </a:path>
                <a:path w="997584" h="243839">
                  <a:moveTo>
                    <a:pt x="711490" y="65010"/>
                  </a:moveTo>
                  <a:lnTo>
                    <a:pt x="695146" y="65010"/>
                  </a:lnTo>
                  <a:lnTo>
                    <a:pt x="695146" y="175198"/>
                  </a:lnTo>
                  <a:lnTo>
                    <a:pt x="711490" y="175198"/>
                  </a:lnTo>
                  <a:lnTo>
                    <a:pt x="711490" y="65010"/>
                  </a:lnTo>
                  <a:close/>
                </a:path>
                <a:path w="997584" h="243839">
                  <a:moveTo>
                    <a:pt x="779921" y="49584"/>
                  </a:moveTo>
                  <a:lnTo>
                    <a:pt x="763577" y="49584"/>
                  </a:lnTo>
                  <a:lnTo>
                    <a:pt x="763577" y="190624"/>
                  </a:lnTo>
                  <a:lnTo>
                    <a:pt x="779921" y="190624"/>
                  </a:lnTo>
                  <a:lnTo>
                    <a:pt x="779921" y="128460"/>
                  </a:lnTo>
                  <a:lnTo>
                    <a:pt x="820953" y="128460"/>
                  </a:lnTo>
                  <a:lnTo>
                    <a:pt x="812243" y="117441"/>
                  </a:lnTo>
                  <a:lnTo>
                    <a:pt x="815917" y="113034"/>
                  </a:lnTo>
                  <a:lnTo>
                    <a:pt x="779921" y="113034"/>
                  </a:lnTo>
                  <a:lnTo>
                    <a:pt x="779921" y="49584"/>
                  </a:lnTo>
                  <a:close/>
                </a:path>
                <a:path w="997584" h="243839">
                  <a:moveTo>
                    <a:pt x="820953" y="128460"/>
                  </a:moveTo>
                  <a:lnTo>
                    <a:pt x="800306" y="128460"/>
                  </a:lnTo>
                  <a:lnTo>
                    <a:pt x="848972" y="190624"/>
                  </a:lnTo>
                  <a:lnTo>
                    <a:pt x="870092" y="190624"/>
                  </a:lnTo>
                  <a:lnTo>
                    <a:pt x="820953" y="128460"/>
                  </a:lnTo>
                  <a:close/>
                </a:path>
                <a:path w="997584" h="243839">
                  <a:moveTo>
                    <a:pt x="868806" y="49584"/>
                  </a:moveTo>
                  <a:lnTo>
                    <a:pt x="847687" y="49584"/>
                  </a:lnTo>
                  <a:lnTo>
                    <a:pt x="795256" y="113034"/>
                  </a:lnTo>
                  <a:lnTo>
                    <a:pt x="815917" y="113034"/>
                  </a:lnTo>
                  <a:lnTo>
                    <a:pt x="868806" y="49584"/>
                  </a:lnTo>
                  <a:close/>
                </a:path>
                <a:path w="997584" h="243839">
                  <a:moveTo>
                    <a:pt x="987012" y="62347"/>
                  </a:moveTo>
                  <a:lnTo>
                    <a:pt x="947774" y="62347"/>
                  </a:lnTo>
                  <a:lnTo>
                    <a:pt x="955338" y="62870"/>
                  </a:lnTo>
                  <a:lnTo>
                    <a:pt x="961961" y="64436"/>
                  </a:lnTo>
                  <a:lnTo>
                    <a:pt x="967642" y="67048"/>
                  </a:lnTo>
                  <a:lnTo>
                    <a:pt x="972382" y="70703"/>
                  </a:lnTo>
                  <a:lnTo>
                    <a:pt x="978137" y="76213"/>
                  </a:lnTo>
                  <a:lnTo>
                    <a:pt x="981014" y="83773"/>
                  </a:lnTo>
                  <a:lnTo>
                    <a:pt x="981014" y="100240"/>
                  </a:lnTo>
                  <a:lnTo>
                    <a:pt x="979575" y="102811"/>
                  </a:lnTo>
                  <a:lnTo>
                    <a:pt x="973821" y="105994"/>
                  </a:lnTo>
                  <a:lnTo>
                    <a:pt x="969628" y="107157"/>
                  </a:lnTo>
                  <a:lnTo>
                    <a:pt x="936143" y="111442"/>
                  </a:lnTo>
                  <a:lnTo>
                    <a:pt x="928858" y="112819"/>
                  </a:lnTo>
                  <a:lnTo>
                    <a:pt x="891241" y="138377"/>
                  </a:lnTo>
                  <a:lnTo>
                    <a:pt x="889925" y="144253"/>
                  </a:lnTo>
                  <a:lnTo>
                    <a:pt x="889991" y="160537"/>
                  </a:lnTo>
                  <a:lnTo>
                    <a:pt x="920013" y="192185"/>
                  </a:lnTo>
                  <a:lnTo>
                    <a:pt x="927787" y="193838"/>
                  </a:lnTo>
                  <a:lnTo>
                    <a:pt x="944132" y="193838"/>
                  </a:lnTo>
                  <a:lnTo>
                    <a:pt x="950957" y="192583"/>
                  </a:lnTo>
                  <a:lnTo>
                    <a:pt x="962588" y="187563"/>
                  </a:lnTo>
                  <a:lnTo>
                    <a:pt x="967424" y="184350"/>
                  </a:lnTo>
                  <a:lnTo>
                    <a:pt x="972817" y="178871"/>
                  </a:lnTo>
                  <a:lnTo>
                    <a:pt x="929256" y="178871"/>
                  </a:lnTo>
                  <a:lnTo>
                    <a:pt x="921574" y="176545"/>
                  </a:lnTo>
                  <a:lnTo>
                    <a:pt x="909331" y="167179"/>
                  </a:lnTo>
                  <a:lnTo>
                    <a:pt x="906270" y="160537"/>
                  </a:lnTo>
                  <a:lnTo>
                    <a:pt x="906270" y="146274"/>
                  </a:lnTo>
                  <a:lnTo>
                    <a:pt x="907770" y="141621"/>
                  </a:lnTo>
                  <a:lnTo>
                    <a:pt x="910769" y="138010"/>
                  </a:lnTo>
                  <a:lnTo>
                    <a:pt x="913769" y="134337"/>
                  </a:lnTo>
                  <a:lnTo>
                    <a:pt x="918084" y="131459"/>
                  </a:lnTo>
                  <a:lnTo>
                    <a:pt x="929348" y="127297"/>
                  </a:lnTo>
                  <a:lnTo>
                    <a:pt x="936143" y="125766"/>
                  </a:lnTo>
                  <a:lnTo>
                    <a:pt x="957691" y="123012"/>
                  </a:lnTo>
                  <a:lnTo>
                    <a:pt x="961364" y="122430"/>
                  </a:lnTo>
                  <a:lnTo>
                    <a:pt x="981014" y="116156"/>
                  </a:lnTo>
                  <a:lnTo>
                    <a:pt x="997358" y="116156"/>
                  </a:lnTo>
                  <a:lnTo>
                    <a:pt x="997242" y="84844"/>
                  </a:lnTo>
                  <a:lnTo>
                    <a:pt x="995797" y="77651"/>
                  </a:lnTo>
                  <a:lnTo>
                    <a:pt x="992675" y="71530"/>
                  </a:lnTo>
                  <a:lnTo>
                    <a:pt x="989569" y="65377"/>
                  </a:lnTo>
                  <a:lnTo>
                    <a:pt x="987012" y="62347"/>
                  </a:lnTo>
                  <a:close/>
                </a:path>
                <a:path w="997584" h="243839">
                  <a:moveTo>
                    <a:pt x="997358" y="168311"/>
                  </a:moveTo>
                  <a:lnTo>
                    <a:pt x="981014" y="168311"/>
                  </a:lnTo>
                  <a:lnTo>
                    <a:pt x="981014" y="190624"/>
                  </a:lnTo>
                  <a:lnTo>
                    <a:pt x="997358" y="190624"/>
                  </a:lnTo>
                  <a:lnTo>
                    <a:pt x="997358" y="168311"/>
                  </a:lnTo>
                  <a:close/>
                </a:path>
                <a:path w="997584" h="243839">
                  <a:moveTo>
                    <a:pt x="997358" y="116156"/>
                  </a:moveTo>
                  <a:lnTo>
                    <a:pt x="981014" y="116156"/>
                  </a:lnTo>
                  <a:lnTo>
                    <a:pt x="981014" y="144253"/>
                  </a:lnTo>
                  <a:lnTo>
                    <a:pt x="979269" y="151324"/>
                  </a:lnTo>
                  <a:lnTo>
                    <a:pt x="972352" y="164118"/>
                  </a:lnTo>
                  <a:lnTo>
                    <a:pt x="967455" y="169229"/>
                  </a:lnTo>
                  <a:lnTo>
                    <a:pt x="954722" y="176942"/>
                  </a:lnTo>
                  <a:lnTo>
                    <a:pt x="947192" y="178871"/>
                  </a:lnTo>
                  <a:lnTo>
                    <a:pt x="972817" y="178871"/>
                  </a:lnTo>
                  <a:lnTo>
                    <a:pt x="975107" y="176545"/>
                  </a:lnTo>
                  <a:lnTo>
                    <a:pt x="978045" y="172474"/>
                  </a:lnTo>
                  <a:lnTo>
                    <a:pt x="980004" y="168311"/>
                  </a:lnTo>
                  <a:lnTo>
                    <a:pt x="997358" y="168311"/>
                  </a:lnTo>
                  <a:lnTo>
                    <a:pt x="997358" y="116156"/>
                  </a:lnTo>
                  <a:close/>
                </a:path>
                <a:path w="997584" h="243839">
                  <a:moveTo>
                    <a:pt x="952702" y="47656"/>
                  </a:moveTo>
                  <a:lnTo>
                    <a:pt x="940152" y="47656"/>
                  </a:lnTo>
                  <a:lnTo>
                    <a:pt x="933082" y="48696"/>
                  </a:lnTo>
                  <a:lnTo>
                    <a:pt x="919125" y="52798"/>
                  </a:lnTo>
                  <a:lnTo>
                    <a:pt x="912820" y="56134"/>
                  </a:lnTo>
                  <a:lnTo>
                    <a:pt x="907188" y="60786"/>
                  </a:lnTo>
                  <a:lnTo>
                    <a:pt x="901556" y="65377"/>
                  </a:lnTo>
                  <a:lnTo>
                    <a:pt x="897149" y="71530"/>
                  </a:lnTo>
                  <a:lnTo>
                    <a:pt x="893966" y="79243"/>
                  </a:lnTo>
                  <a:lnTo>
                    <a:pt x="909484" y="84844"/>
                  </a:lnTo>
                  <a:lnTo>
                    <a:pt x="912055" y="78784"/>
                  </a:lnTo>
                  <a:lnTo>
                    <a:pt x="916523" y="73519"/>
                  </a:lnTo>
                  <a:lnTo>
                    <a:pt x="922890" y="69050"/>
                  </a:lnTo>
                  <a:lnTo>
                    <a:pt x="928061" y="66118"/>
                  </a:lnTo>
                  <a:lnTo>
                    <a:pt x="933932" y="64023"/>
                  </a:lnTo>
                  <a:lnTo>
                    <a:pt x="939963" y="62870"/>
                  </a:lnTo>
                  <a:lnTo>
                    <a:pt x="938710" y="62870"/>
                  </a:lnTo>
                  <a:lnTo>
                    <a:pt x="947774" y="62347"/>
                  </a:lnTo>
                  <a:lnTo>
                    <a:pt x="987012" y="62347"/>
                  </a:lnTo>
                  <a:lnTo>
                    <a:pt x="985482" y="60541"/>
                  </a:lnTo>
                  <a:lnTo>
                    <a:pt x="980463" y="57113"/>
                  </a:lnTo>
                  <a:lnTo>
                    <a:pt x="975443" y="53624"/>
                  </a:lnTo>
                  <a:lnTo>
                    <a:pt x="969995" y="51176"/>
                  </a:lnTo>
                  <a:lnTo>
                    <a:pt x="958303" y="48360"/>
                  </a:lnTo>
                  <a:lnTo>
                    <a:pt x="952702" y="47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2975" y="5535091"/>
            <a:ext cx="2456449" cy="96965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2975" y="8193551"/>
            <a:ext cx="2456449" cy="96965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2975" y="10852012"/>
            <a:ext cx="2456449" cy="969651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3506" y="13518553"/>
            <a:ext cx="3022079" cy="96965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752" y="3750933"/>
            <a:ext cx="1817397" cy="37144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752" y="6239704"/>
            <a:ext cx="1817397" cy="37144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752" y="8882004"/>
            <a:ext cx="1817397" cy="37144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752" y="11564705"/>
            <a:ext cx="1817397" cy="37144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7752" y="14247407"/>
            <a:ext cx="1817397" cy="371441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5020010" y="2033217"/>
            <a:ext cx="147955" cy="654050"/>
          </a:xfrm>
          <a:custGeom>
            <a:avLst/>
            <a:gdLst/>
            <a:ahLst/>
            <a:cxnLst/>
            <a:rect l="l" t="t" r="r" b="b"/>
            <a:pathLst>
              <a:path w="147954" h="654050">
                <a:moveTo>
                  <a:pt x="89756" y="639246"/>
                </a:moveTo>
                <a:lnTo>
                  <a:pt x="89756" y="653708"/>
                </a:lnTo>
                <a:lnTo>
                  <a:pt x="91363" y="653628"/>
                </a:lnTo>
                <a:lnTo>
                  <a:pt x="93621" y="653516"/>
                </a:lnTo>
                <a:lnTo>
                  <a:pt x="95916" y="653402"/>
                </a:lnTo>
                <a:lnTo>
                  <a:pt x="120747" y="621340"/>
                </a:lnTo>
                <a:lnTo>
                  <a:pt x="120747" y="606151"/>
                </a:lnTo>
                <a:lnTo>
                  <a:pt x="119293" y="599360"/>
                </a:lnTo>
                <a:lnTo>
                  <a:pt x="113477" y="587423"/>
                </a:lnTo>
                <a:lnTo>
                  <a:pt x="109498" y="582717"/>
                </a:lnTo>
                <a:lnTo>
                  <a:pt x="108121" y="581776"/>
                </a:lnTo>
                <a:lnTo>
                  <a:pt x="108121" y="618509"/>
                </a:lnTo>
                <a:lnTo>
                  <a:pt x="107375" y="622622"/>
                </a:lnTo>
                <a:lnTo>
                  <a:pt x="104391" y="630044"/>
                </a:lnTo>
                <a:lnTo>
                  <a:pt x="102287" y="633048"/>
                </a:lnTo>
                <a:lnTo>
                  <a:pt x="96815" y="637639"/>
                </a:lnTo>
                <a:lnTo>
                  <a:pt x="93621" y="638909"/>
                </a:lnTo>
                <a:lnTo>
                  <a:pt x="89756" y="639246"/>
                </a:lnTo>
                <a:close/>
              </a:path>
              <a:path w="147954" h="654050">
                <a:moveTo>
                  <a:pt x="12396" y="584680"/>
                </a:moveTo>
                <a:lnTo>
                  <a:pt x="12396" y="609212"/>
                </a:lnTo>
                <a:lnTo>
                  <a:pt x="13218" y="605462"/>
                </a:lnTo>
                <a:lnTo>
                  <a:pt x="16508" y="599073"/>
                </a:lnTo>
                <a:lnTo>
                  <a:pt x="18804" y="596586"/>
                </a:lnTo>
                <a:lnTo>
                  <a:pt x="24696" y="593066"/>
                </a:lnTo>
                <a:lnTo>
                  <a:pt x="28159" y="592186"/>
                </a:lnTo>
                <a:lnTo>
                  <a:pt x="36270" y="592186"/>
                </a:lnTo>
                <a:lnTo>
                  <a:pt x="39866" y="593200"/>
                </a:lnTo>
                <a:lnTo>
                  <a:pt x="42927" y="595228"/>
                </a:lnTo>
                <a:lnTo>
                  <a:pt x="45988" y="597217"/>
                </a:lnTo>
                <a:lnTo>
                  <a:pt x="48379" y="600031"/>
                </a:lnTo>
                <a:lnTo>
                  <a:pt x="51726" y="607069"/>
                </a:lnTo>
                <a:lnTo>
                  <a:pt x="52568" y="611163"/>
                </a:lnTo>
                <a:lnTo>
                  <a:pt x="52568" y="625243"/>
                </a:lnTo>
                <a:lnTo>
                  <a:pt x="65194" y="625243"/>
                </a:lnTo>
                <a:lnTo>
                  <a:pt x="65194" y="609862"/>
                </a:lnTo>
                <a:lnTo>
                  <a:pt x="66131" y="604812"/>
                </a:lnTo>
                <a:lnTo>
                  <a:pt x="69881" y="596548"/>
                </a:lnTo>
                <a:lnTo>
                  <a:pt x="72482" y="593411"/>
                </a:lnTo>
                <a:lnTo>
                  <a:pt x="79101" y="589126"/>
                </a:lnTo>
                <a:lnTo>
                  <a:pt x="82908" y="588054"/>
                </a:lnTo>
                <a:lnTo>
                  <a:pt x="91363" y="588054"/>
                </a:lnTo>
                <a:lnTo>
                  <a:pt x="108121" y="608944"/>
                </a:lnTo>
                <a:lnTo>
                  <a:pt x="108121" y="581776"/>
                </a:lnTo>
                <a:lnTo>
                  <a:pt x="99360" y="575792"/>
                </a:lnTo>
                <a:lnTo>
                  <a:pt x="93621" y="574051"/>
                </a:lnTo>
                <a:lnTo>
                  <a:pt x="79771" y="574051"/>
                </a:lnTo>
                <a:lnTo>
                  <a:pt x="73515" y="576136"/>
                </a:lnTo>
                <a:lnTo>
                  <a:pt x="63377" y="584477"/>
                </a:lnTo>
                <a:lnTo>
                  <a:pt x="60220" y="590273"/>
                </a:lnTo>
                <a:lnTo>
                  <a:pt x="58996" y="597696"/>
                </a:lnTo>
                <a:lnTo>
                  <a:pt x="58078" y="597696"/>
                </a:lnTo>
                <a:lnTo>
                  <a:pt x="56279" y="591765"/>
                </a:lnTo>
                <a:lnTo>
                  <a:pt x="53046" y="587079"/>
                </a:lnTo>
                <a:lnTo>
                  <a:pt x="48379" y="583635"/>
                </a:lnTo>
                <a:lnTo>
                  <a:pt x="43711" y="580154"/>
                </a:lnTo>
                <a:lnTo>
                  <a:pt x="38068" y="578413"/>
                </a:lnTo>
                <a:lnTo>
                  <a:pt x="25901" y="578413"/>
                </a:lnTo>
                <a:lnTo>
                  <a:pt x="20736" y="579809"/>
                </a:lnTo>
                <a:lnTo>
                  <a:pt x="12396" y="584680"/>
                </a:lnTo>
                <a:close/>
              </a:path>
              <a:path w="147954" h="654050">
                <a:moveTo>
                  <a:pt x="0" y="606036"/>
                </a:moveTo>
                <a:lnTo>
                  <a:pt x="0" y="620078"/>
                </a:lnTo>
                <a:lnTo>
                  <a:pt x="1300" y="626295"/>
                </a:lnTo>
                <a:lnTo>
                  <a:pt x="28159" y="651077"/>
                </a:lnTo>
                <a:lnTo>
                  <a:pt x="30990" y="651183"/>
                </a:lnTo>
                <a:lnTo>
                  <a:pt x="30990" y="637409"/>
                </a:lnTo>
                <a:lnTo>
                  <a:pt x="28159" y="637270"/>
                </a:lnTo>
                <a:lnTo>
                  <a:pt x="27087" y="637218"/>
                </a:lnTo>
                <a:lnTo>
                  <a:pt x="23759" y="635994"/>
                </a:lnTo>
                <a:lnTo>
                  <a:pt x="18211" y="631479"/>
                </a:lnTo>
                <a:lnTo>
                  <a:pt x="16088" y="628571"/>
                </a:lnTo>
                <a:lnTo>
                  <a:pt x="13218" y="621602"/>
                </a:lnTo>
                <a:lnTo>
                  <a:pt x="13218" y="621809"/>
                </a:lnTo>
                <a:lnTo>
                  <a:pt x="12396" y="617591"/>
                </a:lnTo>
                <a:lnTo>
                  <a:pt x="12396" y="584680"/>
                </a:lnTo>
                <a:lnTo>
                  <a:pt x="11171" y="585395"/>
                </a:lnTo>
                <a:lnTo>
                  <a:pt x="7326" y="589393"/>
                </a:lnTo>
                <a:lnTo>
                  <a:pt x="1472" y="599800"/>
                </a:lnTo>
                <a:lnTo>
                  <a:pt x="0" y="606036"/>
                </a:lnTo>
                <a:close/>
              </a:path>
              <a:path w="147954" h="654050">
                <a:moveTo>
                  <a:pt x="1606" y="500765"/>
                </a:moveTo>
                <a:lnTo>
                  <a:pt x="1606" y="515457"/>
                </a:lnTo>
                <a:lnTo>
                  <a:pt x="119140" y="558613"/>
                </a:lnTo>
                <a:lnTo>
                  <a:pt x="119140" y="543692"/>
                </a:lnTo>
                <a:lnTo>
                  <a:pt x="85854" y="531876"/>
                </a:lnTo>
                <a:lnTo>
                  <a:pt x="85854" y="538183"/>
                </a:lnTo>
                <a:lnTo>
                  <a:pt x="73228" y="538183"/>
                </a:lnTo>
                <a:lnTo>
                  <a:pt x="73228" y="527394"/>
                </a:lnTo>
                <a:lnTo>
                  <a:pt x="20201" y="508570"/>
                </a:lnTo>
                <a:lnTo>
                  <a:pt x="20201" y="493937"/>
                </a:lnTo>
                <a:lnTo>
                  <a:pt x="1606" y="500765"/>
                </a:lnTo>
                <a:close/>
              </a:path>
              <a:path w="147954" h="654050">
                <a:moveTo>
                  <a:pt x="20201" y="493937"/>
                </a:moveTo>
                <a:lnTo>
                  <a:pt x="20201" y="507652"/>
                </a:lnTo>
                <a:lnTo>
                  <a:pt x="119140" y="472529"/>
                </a:lnTo>
                <a:lnTo>
                  <a:pt x="119140" y="457608"/>
                </a:lnTo>
                <a:lnTo>
                  <a:pt x="85854" y="469830"/>
                </a:lnTo>
                <a:lnTo>
                  <a:pt x="85854" y="478039"/>
                </a:lnTo>
                <a:lnTo>
                  <a:pt x="73228" y="478039"/>
                </a:lnTo>
                <a:lnTo>
                  <a:pt x="73228" y="474466"/>
                </a:lnTo>
                <a:lnTo>
                  <a:pt x="20201" y="493937"/>
                </a:lnTo>
                <a:close/>
              </a:path>
              <a:path w="147954" h="654050">
                <a:moveTo>
                  <a:pt x="73228" y="527394"/>
                </a:moveTo>
                <a:lnTo>
                  <a:pt x="73228" y="538183"/>
                </a:lnTo>
                <a:lnTo>
                  <a:pt x="85854" y="538183"/>
                </a:lnTo>
                <a:lnTo>
                  <a:pt x="85854" y="531876"/>
                </a:lnTo>
                <a:lnTo>
                  <a:pt x="73228" y="527394"/>
                </a:lnTo>
                <a:close/>
              </a:path>
              <a:path w="147954" h="654050">
                <a:moveTo>
                  <a:pt x="73228" y="488827"/>
                </a:moveTo>
                <a:lnTo>
                  <a:pt x="73228" y="527394"/>
                </a:lnTo>
                <a:lnTo>
                  <a:pt x="85854" y="531876"/>
                </a:lnTo>
                <a:lnTo>
                  <a:pt x="85854" y="484345"/>
                </a:lnTo>
                <a:lnTo>
                  <a:pt x="73228" y="488827"/>
                </a:lnTo>
                <a:close/>
              </a:path>
              <a:path w="147954" h="654050">
                <a:moveTo>
                  <a:pt x="73228" y="474466"/>
                </a:moveTo>
                <a:lnTo>
                  <a:pt x="73228" y="478039"/>
                </a:lnTo>
                <a:lnTo>
                  <a:pt x="85854" y="478039"/>
                </a:lnTo>
                <a:lnTo>
                  <a:pt x="85854" y="469830"/>
                </a:lnTo>
                <a:lnTo>
                  <a:pt x="73228" y="474466"/>
                </a:lnTo>
                <a:close/>
              </a:path>
              <a:path w="147954" h="654050">
                <a:moveTo>
                  <a:pt x="106514" y="339443"/>
                </a:moveTo>
                <a:lnTo>
                  <a:pt x="106514" y="449401"/>
                </a:lnTo>
                <a:lnTo>
                  <a:pt x="147605" y="449401"/>
                </a:lnTo>
                <a:lnTo>
                  <a:pt x="147605" y="435858"/>
                </a:lnTo>
                <a:lnTo>
                  <a:pt x="119140" y="435858"/>
                </a:lnTo>
                <a:lnTo>
                  <a:pt x="119140" y="339443"/>
                </a:lnTo>
                <a:lnTo>
                  <a:pt x="106514" y="339443"/>
                </a:lnTo>
                <a:close/>
              </a:path>
              <a:path w="147954" h="654050">
                <a:moveTo>
                  <a:pt x="119140" y="339443"/>
                </a:moveTo>
                <a:lnTo>
                  <a:pt x="119140" y="352987"/>
                </a:lnTo>
                <a:lnTo>
                  <a:pt x="147375" y="352987"/>
                </a:lnTo>
                <a:lnTo>
                  <a:pt x="147375" y="339443"/>
                </a:lnTo>
                <a:lnTo>
                  <a:pt x="119140" y="339443"/>
                </a:lnTo>
                <a:close/>
              </a:path>
              <a:path w="147954" h="654050">
                <a:moveTo>
                  <a:pt x="1606" y="352987"/>
                </a:moveTo>
                <a:lnTo>
                  <a:pt x="1606" y="422773"/>
                </a:lnTo>
                <a:lnTo>
                  <a:pt x="51191" y="425298"/>
                </a:lnTo>
                <a:lnTo>
                  <a:pt x="59258" y="425804"/>
                </a:lnTo>
                <a:lnTo>
                  <a:pt x="100794" y="436776"/>
                </a:lnTo>
                <a:lnTo>
                  <a:pt x="106514" y="441826"/>
                </a:lnTo>
                <a:lnTo>
                  <a:pt x="106514" y="424839"/>
                </a:lnTo>
                <a:lnTo>
                  <a:pt x="67528" y="413017"/>
                </a:lnTo>
                <a:lnTo>
                  <a:pt x="14232" y="409918"/>
                </a:lnTo>
                <a:lnTo>
                  <a:pt x="14232" y="352987"/>
                </a:lnTo>
                <a:lnTo>
                  <a:pt x="1606" y="352987"/>
                </a:lnTo>
                <a:close/>
              </a:path>
              <a:path w="147954" h="654050">
                <a:moveTo>
                  <a:pt x="14232" y="352987"/>
                </a:moveTo>
                <a:lnTo>
                  <a:pt x="14232" y="366531"/>
                </a:lnTo>
                <a:lnTo>
                  <a:pt x="106514" y="366531"/>
                </a:lnTo>
                <a:lnTo>
                  <a:pt x="106514" y="352987"/>
                </a:lnTo>
                <a:lnTo>
                  <a:pt x="14232" y="352987"/>
                </a:lnTo>
                <a:close/>
              </a:path>
              <a:path w="147954" h="654050">
                <a:moveTo>
                  <a:pt x="1606" y="270189"/>
                </a:moveTo>
                <a:lnTo>
                  <a:pt x="1606" y="284880"/>
                </a:lnTo>
                <a:lnTo>
                  <a:pt x="119140" y="328037"/>
                </a:lnTo>
                <a:lnTo>
                  <a:pt x="119140" y="313116"/>
                </a:lnTo>
                <a:lnTo>
                  <a:pt x="85854" y="301300"/>
                </a:lnTo>
                <a:lnTo>
                  <a:pt x="85854" y="307607"/>
                </a:lnTo>
                <a:lnTo>
                  <a:pt x="73228" y="307607"/>
                </a:lnTo>
                <a:lnTo>
                  <a:pt x="73228" y="296818"/>
                </a:lnTo>
                <a:lnTo>
                  <a:pt x="20201" y="277994"/>
                </a:lnTo>
                <a:lnTo>
                  <a:pt x="20201" y="263361"/>
                </a:lnTo>
                <a:lnTo>
                  <a:pt x="1606" y="270189"/>
                </a:lnTo>
                <a:close/>
              </a:path>
              <a:path w="147954" h="654050">
                <a:moveTo>
                  <a:pt x="20201" y="263361"/>
                </a:moveTo>
                <a:lnTo>
                  <a:pt x="20201" y="277076"/>
                </a:lnTo>
                <a:lnTo>
                  <a:pt x="119140" y="241953"/>
                </a:lnTo>
                <a:lnTo>
                  <a:pt x="119140" y="227032"/>
                </a:lnTo>
                <a:lnTo>
                  <a:pt x="85854" y="239254"/>
                </a:lnTo>
                <a:lnTo>
                  <a:pt x="85854" y="247463"/>
                </a:lnTo>
                <a:lnTo>
                  <a:pt x="73228" y="247463"/>
                </a:lnTo>
                <a:lnTo>
                  <a:pt x="73228" y="243890"/>
                </a:lnTo>
                <a:lnTo>
                  <a:pt x="20201" y="263361"/>
                </a:lnTo>
                <a:close/>
              </a:path>
              <a:path w="147954" h="654050">
                <a:moveTo>
                  <a:pt x="73228" y="296818"/>
                </a:moveTo>
                <a:lnTo>
                  <a:pt x="73228" y="307607"/>
                </a:lnTo>
                <a:lnTo>
                  <a:pt x="85854" y="307607"/>
                </a:lnTo>
                <a:lnTo>
                  <a:pt x="85854" y="301300"/>
                </a:lnTo>
                <a:lnTo>
                  <a:pt x="73228" y="296818"/>
                </a:lnTo>
                <a:close/>
              </a:path>
              <a:path w="147954" h="654050">
                <a:moveTo>
                  <a:pt x="73228" y="258251"/>
                </a:moveTo>
                <a:lnTo>
                  <a:pt x="73228" y="296818"/>
                </a:lnTo>
                <a:lnTo>
                  <a:pt x="85854" y="301300"/>
                </a:lnTo>
                <a:lnTo>
                  <a:pt x="85854" y="253769"/>
                </a:lnTo>
                <a:lnTo>
                  <a:pt x="73228" y="258251"/>
                </a:lnTo>
                <a:close/>
              </a:path>
              <a:path w="147954" h="654050">
                <a:moveTo>
                  <a:pt x="73228" y="243890"/>
                </a:moveTo>
                <a:lnTo>
                  <a:pt x="73228" y="247463"/>
                </a:lnTo>
                <a:lnTo>
                  <a:pt x="85854" y="247463"/>
                </a:lnTo>
                <a:lnTo>
                  <a:pt x="85854" y="239254"/>
                </a:lnTo>
                <a:lnTo>
                  <a:pt x="73228" y="243890"/>
                </a:lnTo>
                <a:close/>
              </a:path>
              <a:path w="147954" h="654050">
                <a:moveTo>
                  <a:pt x="58307" y="121722"/>
                </a:moveTo>
                <a:lnTo>
                  <a:pt x="58307" y="134119"/>
                </a:lnTo>
                <a:lnTo>
                  <a:pt x="71162" y="134119"/>
                </a:lnTo>
                <a:lnTo>
                  <a:pt x="71738" y="135955"/>
                </a:lnTo>
                <a:lnTo>
                  <a:pt x="119140" y="135955"/>
                </a:lnTo>
                <a:lnTo>
                  <a:pt x="119140" y="121722"/>
                </a:lnTo>
                <a:lnTo>
                  <a:pt x="58307" y="121722"/>
                </a:lnTo>
                <a:close/>
              </a:path>
              <a:path w="147954" h="654050">
                <a:moveTo>
                  <a:pt x="1606" y="193344"/>
                </a:moveTo>
                <a:lnTo>
                  <a:pt x="1606" y="207577"/>
                </a:lnTo>
                <a:lnTo>
                  <a:pt x="49507" y="207577"/>
                </a:lnTo>
                <a:lnTo>
                  <a:pt x="76442" y="176663"/>
                </a:lnTo>
                <a:lnTo>
                  <a:pt x="76442" y="162871"/>
                </a:lnTo>
                <a:lnTo>
                  <a:pt x="71738" y="135955"/>
                </a:lnTo>
                <a:lnTo>
                  <a:pt x="63587" y="135955"/>
                </a:lnTo>
                <a:lnTo>
                  <a:pt x="63587" y="173602"/>
                </a:lnTo>
                <a:lnTo>
                  <a:pt x="62975" y="177608"/>
                </a:lnTo>
                <a:lnTo>
                  <a:pt x="62975" y="177824"/>
                </a:lnTo>
                <a:lnTo>
                  <a:pt x="60201" y="185405"/>
                </a:lnTo>
                <a:lnTo>
                  <a:pt x="57867" y="188275"/>
                </a:lnTo>
                <a:lnTo>
                  <a:pt x="51248" y="192331"/>
                </a:lnTo>
                <a:lnTo>
                  <a:pt x="46676" y="193344"/>
                </a:lnTo>
                <a:lnTo>
                  <a:pt x="1606" y="193344"/>
                </a:lnTo>
                <a:close/>
              </a:path>
              <a:path w="147954" h="654050">
                <a:moveTo>
                  <a:pt x="58307" y="134119"/>
                </a:moveTo>
                <a:lnTo>
                  <a:pt x="58866" y="135955"/>
                </a:lnTo>
                <a:lnTo>
                  <a:pt x="71738" y="135955"/>
                </a:lnTo>
                <a:lnTo>
                  <a:pt x="71162" y="134119"/>
                </a:lnTo>
                <a:lnTo>
                  <a:pt x="58307" y="134119"/>
                </a:lnTo>
                <a:close/>
              </a:path>
              <a:path w="147954" h="654050">
                <a:moveTo>
                  <a:pt x="58866" y="135955"/>
                </a:moveTo>
                <a:lnTo>
                  <a:pt x="63587" y="163789"/>
                </a:lnTo>
                <a:lnTo>
                  <a:pt x="63587" y="135955"/>
                </a:lnTo>
                <a:lnTo>
                  <a:pt x="58866" y="135955"/>
                </a:lnTo>
                <a:close/>
              </a:path>
              <a:path w="147954" h="654050">
                <a:moveTo>
                  <a:pt x="1606" y="121722"/>
                </a:moveTo>
                <a:lnTo>
                  <a:pt x="1606" y="135955"/>
                </a:lnTo>
                <a:lnTo>
                  <a:pt x="58866" y="135955"/>
                </a:lnTo>
                <a:lnTo>
                  <a:pt x="58307" y="134119"/>
                </a:lnTo>
                <a:lnTo>
                  <a:pt x="58307" y="121722"/>
                </a:lnTo>
                <a:lnTo>
                  <a:pt x="1606" y="121722"/>
                </a:lnTo>
                <a:close/>
              </a:path>
              <a:path w="147954" h="654050">
                <a:moveTo>
                  <a:pt x="1606" y="79197"/>
                </a:moveTo>
                <a:lnTo>
                  <a:pt x="1606" y="93200"/>
                </a:lnTo>
                <a:lnTo>
                  <a:pt x="119140" y="93200"/>
                </a:lnTo>
                <a:lnTo>
                  <a:pt x="119140" y="79426"/>
                </a:lnTo>
                <a:lnTo>
                  <a:pt x="94118" y="62061"/>
                </a:lnTo>
                <a:lnTo>
                  <a:pt x="94118" y="79197"/>
                </a:lnTo>
                <a:lnTo>
                  <a:pt x="1606" y="79197"/>
                </a:lnTo>
                <a:close/>
              </a:path>
              <a:path w="147954" h="654050">
                <a:moveTo>
                  <a:pt x="26858" y="0"/>
                </a:moveTo>
                <a:lnTo>
                  <a:pt x="26858" y="14232"/>
                </a:lnTo>
                <a:lnTo>
                  <a:pt x="119140" y="14232"/>
                </a:lnTo>
                <a:lnTo>
                  <a:pt x="119140" y="0"/>
                </a:lnTo>
                <a:lnTo>
                  <a:pt x="26858" y="0"/>
                </a:lnTo>
                <a:close/>
              </a:path>
              <a:path w="147954" h="654050">
                <a:moveTo>
                  <a:pt x="1606" y="0"/>
                </a:moveTo>
                <a:lnTo>
                  <a:pt x="1606" y="13773"/>
                </a:lnTo>
                <a:lnTo>
                  <a:pt x="94118" y="78049"/>
                </a:lnTo>
                <a:lnTo>
                  <a:pt x="94118" y="62061"/>
                </a:lnTo>
                <a:lnTo>
                  <a:pt x="26858" y="15380"/>
                </a:lnTo>
                <a:lnTo>
                  <a:pt x="26858" y="0"/>
                </a:lnTo>
                <a:lnTo>
                  <a:pt x="1606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20010" y="4586631"/>
            <a:ext cx="147955" cy="654050"/>
          </a:xfrm>
          <a:custGeom>
            <a:avLst/>
            <a:gdLst/>
            <a:ahLst/>
            <a:cxnLst/>
            <a:rect l="l" t="t" r="r" b="b"/>
            <a:pathLst>
              <a:path w="147954" h="654050">
                <a:moveTo>
                  <a:pt x="89756" y="639246"/>
                </a:moveTo>
                <a:lnTo>
                  <a:pt x="89756" y="653708"/>
                </a:lnTo>
                <a:lnTo>
                  <a:pt x="91363" y="653628"/>
                </a:lnTo>
                <a:lnTo>
                  <a:pt x="93621" y="653516"/>
                </a:lnTo>
                <a:lnTo>
                  <a:pt x="95916" y="653402"/>
                </a:lnTo>
                <a:lnTo>
                  <a:pt x="120747" y="621340"/>
                </a:lnTo>
                <a:lnTo>
                  <a:pt x="120747" y="606151"/>
                </a:lnTo>
                <a:lnTo>
                  <a:pt x="119293" y="599360"/>
                </a:lnTo>
                <a:lnTo>
                  <a:pt x="113477" y="587423"/>
                </a:lnTo>
                <a:lnTo>
                  <a:pt x="109498" y="582717"/>
                </a:lnTo>
                <a:lnTo>
                  <a:pt x="108121" y="581776"/>
                </a:lnTo>
                <a:lnTo>
                  <a:pt x="108121" y="618509"/>
                </a:lnTo>
                <a:lnTo>
                  <a:pt x="107375" y="622622"/>
                </a:lnTo>
                <a:lnTo>
                  <a:pt x="104391" y="630044"/>
                </a:lnTo>
                <a:lnTo>
                  <a:pt x="102287" y="633048"/>
                </a:lnTo>
                <a:lnTo>
                  <a:pt x="96815" y="637639"/>
                </a:lnTo>
                <a:lnTo>
                  <a:pt x="93621" y="638909"/>
                </a:lnTo>
                <a:lnTo>
                  <a:pt x="89756" y="639246"/>
                </a:lnTo>
                <a:close/>
              </a:path>
              <a:path w="147954" h="654050">
                <a:moveTo>
                  <a:pt x="12396" y="584680"/>
                </a:moveTo>
                <a:lnTo>
                  <a:pt x="12396" y="609212"/>
                </a:lnTo>
                <a:lnTo>
                  <a:pt x="13218" y="605462"/>
                </a:lnTo>
                <a:lnTo>
                  <a:pt x="16508" y="599073"/>
                </a:lnTo>
                <a:lnTo>
                  <a:pt x="18804" y="596586"/>
                </a:lnTo>
                <a:lnTo>
                  <a:pt x="24696" y="593066"/>
                </a:lnTo>
                <a:lnTo>
                  <a:pt x="28159" y="592186"/>
                </a:lnTo>
                <a:lnTo>
                  <a:pt x="36270" y="592186"/>
                </a:lnTo>
                <a:lnTo>
                  <a:pt x="39866" y="593200"/>
                </a:lnTo>
                <a:lnTo>
                  <a:pt x="42927" y="595228"/>
                </a:lnTo>
                <a:lnTo>
                  <a:pt x="45988" y="597217"/>
                </a:lnTo>
                <a:lnTo>
                  <a:pt x="48379" y="600031"/>
                </a:lnTo>
                <a:lnTo>
                  <a:pt x="51726" y="607069"/>
                </a:lnTo>
                <a:lnTo>
                  <a:pt x="52568" y="611163"/>
                </a:lnTo>
                <a:lnTo>
                  <a:pt x="52568" y="625243"/>
                </a:lnTo>
                <a:lnTo>
                  <a:pt x="65194" y="625243"/>
                </a:lnTo>
                <a:lnTo>
                  <a:pt x="65194" y="609862"/>
                </a:lnTo>
                <a:lnTo>
                  <a:pt x="66131" y="604812"/>
                </a:lnTo>
                <a:lnTo>
                  <a:pt x="69881" y="596548"/>
                </a:lnTo>
                <a:lnTo>
                  <a:pt x="72482" y="593411"/>
                </a:lnTo>
                <a:lnTo>
                  <a:pt x="79101" y="589126"/>
                </a:lnTo>
                <a:lnTo>
                  <a:pt x="82908" y="588054"/>
                </a:lnTo>
                <a:lnTo>
                  <a:pt x="91363" y="588054"/>
                </a:lnTo>
                <a:lnTo>
                  <a:pt x="108121" y="608944"/>
                </a:lnTo>
                <a:lnTo>
                  <a:pt x="108121" y="581776"/>
                </a:lnTo>
                <a:lnTo>
                  <a:pt x="99360" y="575792"/>
                </a:lnTo>
                <a:lnTo>
                  <a:pt x="93621" y="574051"/>
                </a:lnTo>
                <a:lnTo>
                  <a:pt x="79771" y="574051"/>
                </a:lnTo>
                <a:lnTo>
                  <a:pt x="73515" y="576136"/>
                </a:lnTo>
                <a:lnTo>
                  <a:pt x="63377" y="584477"/>
                </a:lnTo>
                <a:lnTo>
                  <a:pt x="60220" y="590273"/>
                </a:lnTo>
                <a:lnTo>
                  <a:pt x="58996" y="597696"/>
                </a:lnTo>
                <a:lnTo>
                  <a:pt x="58078" y="597696"/>
                </a:lnTo>
                <a:lnTo>
                  <a:pt x="56279" y="591765"/>
                </a:lnTo>
                <a:lnTo>
                  <a:pt x="53046" y="587079"/>
                </a:lnTo>
                <a:lnTo>
                  <a:pt x="48379" y="583635"/>
                </a:lnTo>
                <a:lnTo>
                  <a:pt x="43711" y="580154"/>
                </a:lnTo>
                <a:lnTo>
                  <a:pt x="38068" y="578413"/>
                </a:lnTo>
                <a:lnTo>
                  <a:pt x="25901" y="578413"/>
                </a:lnTo>
                <a:lnTo>
                  <a:pt x="20736" y="579809"/>
                </a:lnTo>
                <a:lnTo>
                  <a:pt x="12396" y="584680"/>
                </a:lnTo>
                <a:close/>
              </a:path>
              <a:path w="147954" h="654050">
                <a:moveTo>
                  <a:pt x="0" y="606036"/>
                </a:moveTo>
                <a:lnTo>
                  <a:pt x="0" y="620078"/>
                </a:lnTo>
                <a:lnTo>
                  <a:pt x="1300" y="626295"/>
                </a:lnTo>
                <a:lnTo>
                  <a:pt x="28159" y="651077"/>
                </a:lnTo>
                <a:lnTo>
                  <a:pt x="30990" y="651183"/>
                </a:lnTo>
                <a:lnTo>
                  <a:pt x="30990" y="637409"/>
                </a:lnTo>
                <a:lnTo>
                  <a:pt x="28159" y="637270"/>
                </a:lnTo>
                <a:lnTo>
                  <a:pt x="27087" y="637218"/>
                </a:lnTo>
                <a:lnTo>
                  <a:pt x="23759" y="635994"/>
                </a:lnTo>
                <a:lnTo>
                  <a:pt x="18211" y="631479"/>
                </a:lnTo>
                <a:lnTo>
                  <a:pt x="16088" y="628571"/>
                </a:lnTo>
                <a:lnTo>
                  <a:pt x="13218" y="621602"/>
                </a:lnTo>
                <a:lnTo>
                  <a:pt x="13218" y="621809"/>
                </a:lnTo>
                <a:lnTo>
                  <a:pt x="12396" y="617591"/>
                </a:lnTo>
                <a:lnTo>
                  <a:pt x="12396" y="584680"/>
                </a:lnTo>
                <a:lnTo>
                  <a:pt x="11171" y="585395"/>
                </a:lnTo>
                <a:lnTo>
                  <a:pt x="7326" y="589393"/>
                </a:lnTo>
                <a:lnTo>
                  <a:pt x="1472" y="599800"/>
                </a:lnTo>
                <a:lnTo>
                  <a:pt x="0" y="606036"/>
                </a:lnTo>
                <a:close/>
              </a:path>
              <a:path w="147954" h="654050">
                <a:moveTo>
                  <a:pt x="1606" y="500765"/>
                </a:moveTo>
                <a:lnTo>
                  <a:pt x="1606" y="515457"/>
                </a:lnTo>
                <a:lnTo>
                  <a:pt x="119140" y="558613"/>
                </a:lnTo>
                <a:lnTo>
                  <a:pt x="119140" y="543692"/>
                </a:lnTo>
                <a:lnTo>
                  <a:pt x="85854" y="531876"/>
                </a:lnTo>
                <a:lnTo>
                  <a:pt x="85854" y="538183"/>
                </a:lnTo>
                <a:lnTo>
                  <a:pt x="73228" y="538183"/>
                </a:lnTo>
                <a:lnTo>
                  <a:pt x="73228" y="527394"/>
                </a:lnTo>
                <a:lnTo>
                  <a:pt x="20201" y="508570"/>
                </a:lnTo>
                <a:lnTo>
                  <a:pt x="20201" y="493937"/>
                </a:lnTo>
                <a:lnTo>
                  <a:pt x="1606" y="500765"/>
                </a:lnTo>
                <a:close/>
              </a:path>
              <a:path w="147954" h="654050">
                <a:moveTo>
                  <a:pt x="20201" y="493937"/>
                </a:moveTo>
                <a:lnTo>
                  <a:pt x="20201" y="507652"/>
                </a:lnTo>
                <a:lnTo>
                  <a:pt x="119140" y="472529"/>
                </a:lnTo>
                <a:lnTo>
                  <a:pt x="119140" y="457608"/>
                </a:lnTo>
                <a:lnTo>
                  <a:pt x="85854" y="469830"/>
                </a:lnTo>
                <a:lnTo>
                  <a:pt x="85854" y="478039"/>
                </a:lnTo>
                <a:lnTo>
                  <a:pt x="73228" y="478039"/>
                </a:lnTo>
                <a:lnTo>
                  <a:pt x="73228" y="474466"/>
                </a:lnTo>
                <a:lnTo>
                  <a:pt x="20201" y="493937"/>
                </a:lnTo>
                <a:close/>
              </a:path>
              <a:path w="147954" h="654050">
                <a:moveTo>
                  <a:pt x="73228" y="527394"/>
                </a:moveTo>
                <a:lnTo>
                  <a:pt x="73228" y="538183"/>
                </a:lnTo>
                <a:lnTo>
                  <a:pt x="85854" y="538183"/>
                </a:lnTo>
                <a:lnTo>
                  <a:pt x="85854" y="531876"/>
                </a:lnTo>
                <a:lnTo>
                  <a:pt x="73228" y="527394"/>
                </a:lnTo>
                <a:close/>
              </a:path>
              <a:path w="147954" h="654050">
                <a:moveTo>
                  <a:pt x="73228" y="488827"/>
                </a:moveTo>
                <a:lnTo>
                  <a:pt x="73228" y="527394"/>
                </a:lnTo>
                <a:lnTo>
                  <a:pt x="85854" y="531876"/>
                </a:lnTo>
                <a:lnTo>
                  <a:pt x="85854" y="484345"/>
                </a:lnTo>
                <a:lnTo>
                  <a:pt x="73228" y="488827"/>
                </a:lnTo>
                <a:close/>
              </a:path>
              <a:path w="147954" h="654050">
                <a:moveTo>
                  <a:pt x="73228" y="474466"/>
                </a:moveTo>
                <a:lnTo>
                  <a:pt x="73228" y="478039"/>
                </a:lnTo>
                <a:lnTo>
                  <a:pt x="85854" y="478039"/>
                </a:lnTo>
                <a:lnTo>
                  <a:pt x="85854" y="469830"/>
                </a:lnTo>
                <a:lnTo>
                  <a:pt x="73228" y="474466"/>
                </a:lnTo>
                <a:close/>
              </a:path>
              <a:path w="147954" h="654050">
                <a:moveTo>
                  <a:pt x="106514" y="339443"/>
                </a:moveTo>
                <a:lnTo>
                  <a:pt x="106514" y="449401"/>
                </a:lnTo>
                <a:lnTo>
                  <a:pt x="147605" y="449401"/>
                </a:lnTo>
                <a:lnTo>
                  <a:pt x="147605" y="435858"/>
                </a:lnTo>
                <a:lnTo>
                  <a:pt x="119140" y="435858"/>
                </a:lnTo>
                <a:lnTo>
                  <a:pt x="119140" y="339443"/>
                </a:lnTo>
                <a:lnTo>
                  <a:pt x="106514" y="339443"/>
                </a:lnTo>
                <a:close/>
              </a:path>
              <a:path w="147954" h="654050">
                <a:moveTo>
                  <a:pt x="119140" y="339443"/>
                </a:moveTo>
                <a:lnTo>
                  <a:pt x="119140" y="352987"/>
                </a:lnTo>
                <a:lnTo>
                  <a:pt x="147375" y="352987"/>
                </a:lnTo>
                <a:lnTo>
                  <a:pt x="147375" y="339443"/>
                </a:lnTo>
                <a:lnTo>
                  <a:pt x="119140" y="339443"/>
                </a:lnTo>
                <a:close/>
              </a:path>
              <a:path w="147954" h="654050">
                <a:moveTo>
                  <a:pt x="1606" y="352987"/>
                </a:moveTo>
                <a:lnTo>
                  <a:pt x="1606" y="422773"/>
                </a:lnTo>
                <a:lnTo>
                  <a:pt x="51191" y="425298"/>
                </a:lnTo>
                <a:lnTo>
                  <a:pt x="59258" y="425804"/>
                </a:lnTo>
                <a:lnTo>
                  <a:pt x="100794" y="436776"/>
                </a:lnTo>
                <a:lnTo>
                  <a:pt x="106514" y="441826"/>
                </a:lnTo>
                <a:lnTo>
                  <a:pt x="106514" y="424839"/>
                </a:lnTo>
                <a:lnTo>
                  <a:pt x="67528" y="413017"/>
                </a:lnTo>
                <a:lnTo>
                  <a:pt x="14232" y="409918"/>
                </a:lnTo>
                <a:lnTo>
                  <a:pt x="14232" y="352987"/>
                </a:lnTo>
                <a:lnTo>
                  <a:pt x="1606" y="352987"/>
                </a:lnTo>
                <a:close/>
              </a:path>
              <a:path w="147954" h="654050">
                <a:moveTo>
                  <a:pt x="14232" y="352987"/>
                </a:moveTo>
                <a:lnTo>
                  <a:pt x="14232" y="366531"/>
                </a:lnTo>
                <a:lnTo>
                  <a:pt x="106514" y="366531"/>
                </a:lnTo>
                <a:lnTo>
                  <a:pt x="106514" y="352987"/>
                </a:lnTo>
                <a:lnTo>
                  <a:pt x="14232" y="352987"/>
                </a:lnTo>
                <a:close/>
              </a:path>
              <a:path w="147954" h="654050">
                <a:moveTo>
                  <a:pt x="1606" y="270189"/>
                </a:moveTo>
                <a:lnTo>
                  <a:pt x="1606" y="284880"/>
                </a:lnTo>
                <a:lnTo>
                  <a:pt x="119140" y="328037"/>
                </a:lnTo>
                <a:lnTo>
                  <a:pt x="119140" y="313116"/>
                </a:lnTo>
                <a:lnTo>
                  <a:pt x="85854" y="301300"/>
                </a:lnTo>
                <a:lnTo>
                  <a:pt x="85854" y="307607"/>
                </a:lnTo>
                <a:lnTo>
                  <a:pt x="73228" y="307607"/>
                </a:lnTo>
                <a:lnTo>
                  <a:pt x="73228" y="296818"/>
                </a:lnTo>
                <a:lnTo>
                  <a:pt x="20201" y="277994"/>
                </a:lnTo>
                <a:lnTo>
                  <a:pt x="20201" y="263361"/>
                </a:lnTo>
                <a:lnTo>
                  <a:pt x="1606" y="270189"/>
                </a:lnTo>
                <a:close/>
              </a:path>
              <a:path w="147954" h="654050">
                <a:moveTo>
                  <a:pt x="20201" y="263361"/>
                </a:moveTo>
                <a:lnTo>
                  <a:pt x="20201" y="277076"/>
                </a:lnTo>
                <a:lnTo>
                  <a:pt x="119140" y="241953"/>
                </a:lnTo>
                <a:lnTo>
                  <a:pt x="119140" y="227032"/>
                </a:lnTo>
                <a:lnTo>
                  <a:pt x="85854" y="239254"/>
                </a:lnTo>
                <a:lnTo>
                  <a:pt x="85854" y="247463"/>
                </a:lnTo>
                <a:lnTo>
                  <a:pt x="73228" y="247463"/>
                </a:lnTo>
                <a:lnTo>
                  <a:pt x="73228" y="243890"/>
                </a:lnTo>
                <a:lnTo>
                  <a:pt x="20201" y="263361"/>
                </a:lnTo>
                <a:close/>
              </a:path>
              <a:path w="147954" h="654050">
                <a:moveTo>
                  <a:pt x="73228" y="296818"/>
                </a:moveTo>
                <a:lnTo>
                  <a:pt x="73228" y="307607"/>
                </a:lnTo>
                <a:lnTo>
                  <a:pt x="85854" y="307607"/>
                </a:lnTo>
                <a:lnTo>
                  <a:pt x="85854" y="301300"/>
                </a:lnTo>
                <a:lnTo>
                  <a:pt x="73228" y="296818"/>
                </a:lnTo>
                <a:close/>
              </a:path>
              <a:path w="147954" h="654050">
                <a:moveTo>
                  <a:pt x="73228" y="258251"/>
                </a:moveTo>
                <a:lnTo>
                  <a:pt x="73228" y="296818"/>
                </a:lnTo>
                <a:lnTo>
                  <a:pt x="85854" y="301300"/>
                </a:lnTo>
                <a:lnTo>
                  <a:pt x="85854" y="253769"/>
                </a:lnTo>
                <a:lnTo>
                  <a:pt x="73228" y="258251"/>
                </a:lnTo>
                <a:close/>
              </a:path>
              <a:path w="147954" h="654050">
                <a:moveTo>
                  <a:pt x="73228" y="243890"/>
                </a:moveTo>
                <a:lnTo>
                  <a:pt x="73228" y="247463"/>
                </a:lnTo>
                <a:lnTo>
                  <a:pt x="85854" y="247463"/>
                </a:lnTo>
                <a:lnTo>
                  <a:pt x="85854" y="239254"/>
                </a:lnTo>
                <a:lnTo>
                  <a:pt x="73228" y="243890"/>
                </a:lnTo>
                <a:close/>
              </a:path>
              <a:path w="147954" h="654050">
                <a:moveTo>
                  <a:pt x="58307" y="121722"/>
                </a:moveTo>
                <a:lnTo>
                  <a:pt x="58307" y="134119"/>
                </a:lnTo>
                <a:lnTo>
                  <a:pt x="71162" y="134119"/>
                </a:lnTo>
                <a:lnTo>
                  <a:pt x="71738" y="135955"/>
                </a:lnTo>
                <a:lnTo>
                  <a:pt x="119140" y="135955"/>
                </a:lnTo>
                <a:lnTo>
                  <a:pt x="119140" y="121722"/>
                </a:lnTo>
                <a:lnTo>
                  <a:pt x="58307" y="121722"/>
                </a:lnTo>
                <a:close/>
              </a:path>
              <a:path w="147954" h="654050">
                <a:moveTo>
                  <a:pt x="1606" y="193344"/>
                </a:moveTo>
                <a:lnTo>
                  <a:pt x="1606" y="207577"/>
                </a:lnTo>
                <a:lnTo>
                  <a:pt x="49507" y="207577"/>
                </a:lnTo>
                <a:lnTo>
                  <a:pt x="76442" y="176663"/>
                </a:lnTo>
                <a:lnTo>
                  <a:pt x="76442" y="162871"/>
                </a:lnTo>
                <a:lnTo>
                  <a:pt x="71738" y="135955"/>
                </a:lnTo>
                <a:lnTo>
                  <a:pt x="63587" y="135955"/>
                </a:lnTo>
                <a:lnTo>
                  <a:pt x="63587" y="173602"/>
                </a:lnTo>
                <a:lnTo>
                  <a:pt x="62975" y="177608"/>
                </a:lnTo>
                <a:lnTo>
                  <a:pt x="62975" y="177824"/>
                </a:lnTo>
                <a:lnTo>
                  <a:pt x="60201" y="185405"/>
                </a:lnTo>
                <a:lnTo>
                  <a:pt x="57867" y="188275"/>
                </a:lnTo>
                <a:lnTo>
                  <a:pt x="51248" y="192331"/>
                </a:lnTo>
                <a:lnTo>
                  <a:pt x="46676" y="193344"/>
                </a:lnTo>
                <a:lnTo>
                  <a:pt x="1606" y="193344"/>
                </a:lnTo>
                <a:close/>
              </a:path>
              <a:path w="147954" h="654050">
                <a:moveTo>
                  <a:pt x="58307" y="134119"/>
                </a:moveTo>
                <a:lnTo>
                  <a:pt x="58866" y="135955"/>
                </a:lnTo>
                <a:lnTo>
                  <a:pt x="71738" y="135955"/>
                </a:lnTo>
                <a:lnTo>
                  <a:pt x="71162" y="134119"/>
                </a:lnTo>
                <a:lnTo>
                  <a:pt x="58307" y="134119"/>
                </a:lnTo>
                <a:close/>
              </a:path>
              <a:path w="147954" h="654050">
                <a:moveTo>
                  <a:pt x="58866" y="135955"/>
                </a:moveTo>
                <a:lnTo>
                  <a:pt x="63587" y="163789"/>
                </a:lnTo>
                <a:lnTo>
                  <a:pt x="63587" y="135955"/>
                </a:lnTo>
                <a:lnTo>
                  <a:pt x="58866" y="135955"/>
                </a:lnTo>
                <a:close/>
              </a:path>
              <a:path w="147954" h="654050">
                <a:moveTo>
                  <a:pt x="1606" y="121722"/>
                </a:moveTo>
                <a:lnTo>
                  <a:pt x="1606" y="135955"/>
                </a:lnTo>
                <a:lnTo>
                  <a:pt x="58866" y="135955"/>
                </a:lnTo>
                <a:lnTo>
                  <a:pt x="58307" y="134119"/>
                </a:lnTo>
                <a:lnTo>
                  <a:pt x="58307" y="121722"/>
                </a:lnTo>
                <a:lnTo>
                  <a:pt x="1606" y="121722"/>
                </a:lnTo>
                <a:close/>
              </a:path>
              <a:path w="147954" h="654050">
                <a:moveTo>
                  <a:pt x="1606" y="79197"/>
                </a:moveTo>
                <a:lnTo>
                  <a:pt x="1606" y="93200"/>
                </a:lnTo>
                <a:lnTo>
                  <a:pt x="119140" y="93200"/>
                </a:lnTo>
                <a:lnTo>
                  <a:pt x="119140" y="79426"/>
                </a:lnTo>
                <a:lnTo>
                  <a:pt x="94118" y="62061"/>
                </a:lnTo>
                <a:lnTo>
                  <a:pt x="94118" y="79197"/>
                </a:lnTo>
                <a:lnTo>
                  <a:pt x="1606" y="79197"/>
                </a:lnTo>
                <a:close/>
              </a:path>
              <a:path w="147954" h="654050">
                <a:moveTo>
                  <a:pt x="26858" y="0"/>
                </a:moveTo>
                <a:lnTo>
                  <a:pt x="26858" y="14232"/>
                </a:lnTo>
                <a:lnTo>
                  <a:pt x="119140" y="14232"/>
                </a:lnTo>
                <a:lnTo>
                  <a:pt x="119140" y="0"/>
                </a:lnTo>
                <a:lnTo>
                  <a:pt x="26858" y="0"/>
                </a:lnTo>
                <a:close/>
              </a:path>
              <a:path w="147954" h="654050">
                <a:moveTo>
                  <a:pt x="1606" y="0"/>
                </a:moveTo>
                <a:lnTo>
                  <a:pt x="1606" y="13773"/>
                </a:lnTo>
                <a:lnTo>
                  <a:pt x="94118" y="78049"/>
                </a:lnTo>
                <a:lnTo>
                  <a:pt x="94118" y="62061"/>
                </a:lnTo>
                <a:lnTo>
                  <a:pt x="26858" y="15380"/>
                </a:lnTo>
                <a:lnTo>
                  <a:pt x="26858" y="0"/>
                </a:lnTo>
                <a:lnTo>
                  <a:pt x="1606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20010" y="7212769"/>
            <a:ext cx="147955" cy="654050"/>
          </a:xfrm>
          <a:custGeom>
            <a:avLst/>
            <a:gdLst/>
            <a:ahLst/>
            <a:cxnLst/>
            <a:rect l="l" t="t" r="r" b="b"/>
            <a:pathLst>
              <a:path w="147954" h="654050">
                <a:moveTo>
                  <a:pt x="89756" y="639246"/>
                </a:moveTo>
                <a:lnTo>
                  <a:pt x="89756" y="653708"/>
                </a:lnTo>
                <a:lnTo>
                  <a:pt x="91363" y="653628"/>
                </a:lnTo>
                <a:lnTo>
                  <a:pt x="93621" y="653516"/>
                </a:lnTo>
                <a:lnTo>
                  <a:pt x="95916" y="653402"/>
                </a:lnTo>
                <a:lnTo>
                  <a:pt x="120747" y="621340"/>
                </a:lnTo>
                <a:lnTo>
                  <a:pt x="120747" y="606151"/>
                </a:lnTo>
                <a:lnTo>
                  <a:pt x="119293" y="599360"/>
                </a:lnTo>
                <a:lnTo>
                  <a:pt x="113477" y="587423"/>
                </a:lnTo>
                <a:lnTo>
                  <a:pt x="109498" y="582717"/>
                </a:lnTo>
                <a:lnTo>
                  <a:pt x="108121" y="581776"/>
                </a:lnTo>
                <a:lnTo>
                  <a:pt x="108121" y="618509"/>
                </a:lnTo>
                <a:lnTo>
                  <a:pt x="107375" y="622622"/>
                </a:lnTo>
                <a:lnTo>
                  <a:pt x="104391" y="630044"/>
                </a:lnTo>
                <a:lnTo>
                  <a:pt x="102287" y="633048"/>
                </a:lnTo>
                <a:lnTo>
                  <a:pt x="96815" y="637639"/>
                </a:lnTo>
                <a:lnTo>
                  <a:pt x="93621" y="638909"/>
                </a:lnTo>
                <a:lnTo>
                  <a:pt x="89756" y="639246"/>
                </a:lnTo>
                <a:close/>
              </a:path>
              <a:path w="147954" h="654050">
                <a:moveTo>
                  <a:pt x="12396" y="584680"/>
                </a:moveTo>
                <a:lnTo>
                  <a:pt x="12396" y="609212"/>
                </a:lnTo>
                <a:lnTo>
                  <a:pt x="13218" y="605462"/>
                </a:lnTo>
                <a:lnTo>
                  <a:pt x="16508" y="599073"/>
                </a:lnTo>
                <a:lnTo>
                  <a:pt x="18804" y="596586"/>
                </a:lnTo>
                <a:lnTo>
                  <a:pt x="24696" y="593066"/>
                </a:lnTo>
                <a:lnTo>
                  <a:pt x="28159" y="592186"/>
                </a:lnTo>
                <a:lnTo>
                  <a:pt x="36270" y="592186"/>
                </a:lnTo>
                <a:lnTo>
                  <a:pt x="39866" y="593200"/>
                </a:lnTo>
                <a:lnTo>
                  <a:pt x="42927" y="595228"/>
                </a:lnTo>
                <a:lnTo>
                  <a:pt x="45988" y="597217"/>
                </a:lnTo>
                <a:lnTo>
                  <a:pt x="48379" y="600031"/>
                </a:lnTo>
                <a:lnTo>
                  <a:pt x="51726" y="607069"/>
                </a:lnTo>
                <a:lnTo>
                  <a:pt x="52568" y="611163"/>
                </a:lnTo>
                <a:lnTo>
                  <a:pt x="52568" y="625243"/>
                </a:lnTo>
                <a:lnTo>
                  <a:pt x="65194" y="625243"/>
                </a:lnTo>
                <a:lnTo>
                  <a:pt x="65194" y="609862"/>
                </a:lnTo>
                <a:lnTo>
                  <a:pt x="66131" y="604812"/>
                </a:lnTo>
                <a:lnTo>
                  <a:pt x="69881" y="596548"/>
                </a:lnTo>
                <a:lnTo>
                  <a:pt x="72482" y="593411"/>
                </a:lnTo>
                <a:lnTo>
                  <a:pt x="79101" y="589126"/>
                </a:lnTo>
                <a:lnTo>
                  <a:pt x="82908" y="588054"/>
                </a:lnTo>
                <a:lnTo>
                  <a:pt x="91363" y="588054"/>
                </a:lnTo>
                <a:lnTo>
                  <a:pt x="108121" y="608944"/>
                </a:lnTo>
                <a:lnTo>
                  <a:pt x="108121" y="581776"/>
                </a:lnTo>
                <a:lnTo>
                  <a:pt x="99360" y="575792"/>
                </a:lnTo>
                <a:lnTo>
                  <a:pt x="93621" y="574051"/>
                </a:lnTo>
                <a:lnTo>
                  <a:pt x="79771" y="574051"/>
                </a:lnTo>
                <a:lnTo>
                  <a:pt x="73515" y="576136"/>
                </a:lnTo>
                <a:lnTo>
                  <a:pt x="63377" y="584477"/>
                </a:lnTo>
                <a:lnTo>
                  <a:pt x="60220" y="590273"/>
                </a:lnTo>
                <a:lnTo>
                  <a:pt x="58996" y="597696"/>
                </a:lnTo>
                <a:lnTo>
                  <a:pt x="58078" y="597696"/>
                </a:lnTo>
                <a:lnTo>
                  <a:pt x="56279" y="591765"/>
                </a:lnTo>
                <a:lnTo>
                  <a:pt x="53046" y="587079"/>
                </a:lnTo>
                <a:lnTo>
                  <a:pt x="48379" y="583635"/>
                </a:lnTo>
                <a:lnTo>
                  <a:pt x="43711" y="580154"/>
                </a:lnTo>
                <a:lnTo>
                  <a:pt x="38068" y="578413"/>
                </a:lnTo>
                <a:lnTo>
                  <a:pt x="25901" y="578413"/>
                </a:lnTo>
                <a:lnTo>
                  <a:pt x="20736" y="579809"/>
                </a:lnTo>
                <a:lnTo>
                  <a:pt x="12396" y="584680"/>
                </a:lnTo>
                <a:close/>
              </a:path>
              <a:path w="147954" h="654050">
                <a:moveTo>
                  <a:pt x="0" y="606036"/>
                </a:moveTo>
                <a:lnTo>
                  <a:pt x="0" y="620078"/>
                </a:lnTo>
                <a:lnTo>
                  <a:pt x="1300" y="626295"/>
                </a:lnTo>
                <a:lnTo>
                  <a:pt x="28159" y="651077"/>
                </a:lnTo>
                <a:lnTo>
                  <a:pt x="30990" y="651183"/>
                </a:lnTo>
                <a:lnTo>
                  <a:pt x="30990" y="637409"/>
                </a:lnTo>
                <a:lnTo>
                  <a:pt x="28159" y="637270"/>
                </a:lnTo>
                <a:lnTo>
                  <a:pt x="27087" y="637218"/>
                </a:lnTo>
                <a:lnTo>
                  <a:pt x="23759" y="635994"/>
                </a:lnTo>
                <a:lnTo>
                  <a:pt x="18211" y="631479"/>
                </a:lnTo>
                <a:lnTo>
                  <a:pt x="16088" y="628571"/>
                </a:lnTo>
                <a:lnTo>
                  <a:pt x="13218" y="621602"/>
                </a:lnTo>
                <a:lnTo>
                  <a:pt x="13218" y="621809"/>
                </a:lnTo>
                <a:lnTo>
                  <a:pt x="12396" y="617591"/>
                </a:lnTo>
                <a:lnTo>
                  <a:pt x="12396" y="584680"/>
                </a:lnTo>
                <a:lnTo>
                  <a:pt x="11171" y="585395"/>
                </a:lnTo>
                <a:lnTo>
                  <a:pt x="7326" y="589393"/>
                </a:lnTo>
                <a:lnTo>
                  <a:pt x="1472" y="599800"/>
                </a:lnTo>
                <a:lnTo>
                  <a:pt x="0" y="606036"/>
                </a:lnTo>
                <a:close/>
              </a:path>
              <a:path w="147954" h="654050">
                <a:moveTo>
                  <a:pt x="1606" y="500765"/>
                </a:moveTo>
                <a:lnTo>
                  <a:pt x="1606" y="515457"/>
                </a:lnTo>
                <a:lnTo>
                  <a:pt x="119140" y="558613"/>
                </a:lnTo>
                <a:lnTo>
                  <a:pt x="119140" y="543692"/>
                </a:lnTo>
                <a:lnTo>
                  <a:pt x="85854" y="531876"/>
                </a:lnTo>
                <a:lnTo>
                  <a:pt x="85854" y="538183"/>
                </a:lnTo>
                <a:lnTo>
                  <a:pt x="73228" y="538183"/>
                </a:lnTo>
                <a:lnTo>
                  <a:pt x="73228" y="527394"/>
                </a:lnTo>
                <a:lnTo>
                  <a:pt x="20201" y="508570"/>
                </a:lnTo>
                <a:lnTo>
                  <a:pt x="20201" y="493937"/>
                </a:lnTo>
                <a:lnTo>
                  <a:pt x="1606" y="500765"/>
                </a:lnTo>
                <a:close/>
              </a:path>
              <a:path w="147954" h="654050">
                <a:moveTo>
                  <a:pt x="20201" y="493937"/>
                </a:moveTo>
                <a:lnTo>
                  <a:pt x="20201" y="507652"/>
                </a:lnTo>
                <a:lnTo>
                  <a:pt x="119140" y="472529"/>
                </a:lnTo>
                <a:lnTo>
                  <a:pt x="119140" y="457608"/>
                </a:lnTo>
                <a:lnTo>
                  <a:pt x="85854" y="469830"/>
                </a:lnTo>
                <a:lnTo>
                  <a:pt x="85854" y="478039"/>
                </a:lnTo>
                <a:lnTo>
                  <a:pt x="73228" y="478039"/>
                </a:lnTo>
                <a:lnTo>
                  <a:pt x="73228" y="474466"/>
                </a:lnTo>
                <a:lnTo>
                  <a:pt x="20201" y="493937"/>
                </a:lnTo>
                <a:close/>
              </a:path>
              <a:path w="147954" h="654050">
                <a:moveTo>
                  <a:pt x="73228" y="527394"/>
                </a:moveTo>
                <a:lnTo>
                  <a:pt x="73228" y="538183"/>
                </a:lnTo>
                <a:lnTo>
                  <a:pt x="85854" y="538183"/>
                </a:lnTo>
                <a:lnTo>
                  <a:pt x="85854" y="531876"/>
                </a:lnTo>
                <a:lnTo>
                  <a:pt x="73228" y="527394"/>
                </a:lnTo>
                <a:close/>
              </a:path>
              <a:path w="147954" h="654050">
                <a:moveTo>
                  <a:pt x="73228" y="488827"/>
                </a:moveTo>
                <a:lnTo>
                  <a:pt x="73228" y="527394"/>
                </a:lnTo>
                <a:lnTo>
                  <a:pt x="85854" y="531876"/>
                </a:lnTo>
                <a:lnTo>
                  <a:pt x="85854" y="484345"/>
                </a:lnTo>
                <a:lnTo>
                  <a:pt x="73228" y="488827"/>
                </a:lnTo>
                <a:close/>
              </a:path>
              <a:path w="147954" h="654050">
                <a:moveTo>
                  <a:pt x="73228" y="474466"/>
                </a:moveTo>
                <a:lnTo>
                  <a:pt x="73228" y="478039"/>
                </a:lnTo>
                <a:lnTo>
                  <a:pt x="85854" y="478039"/>
                </a:lnTo>
                <a:lnTo>
                  <a:pt x="85854" y="469830"/>
                </a:lnTo>
                <a:lnTo>
                  <a:pt x="73228" y="474466"/>
                </a:lnTo>
                <a:close/>
              </a:path>
              <a:path w="147954" h="654050">
                <a:moveTo>
                  <a:pt x="106514" y="339443"/>
                </a:moveTo>
                <a:lnTo>
                  <a:pt x="106514" y="449401"/>
                </a:lnTo>
                <a:lnTo>
                  <a:pt x="147605" y="449401"/>
                </a:lnTo>
                <a:lnTo>
                  <a:pt x="147605" y="435858"/>
                </a:lnTo>
                <a:lnTo>
                  <a:pt x="119140" y="435858"/>
                </a:lnTo>
                <a:lnTo>
                  <a:pt x="119140" y="339443"/>
                </a:lnTo>
                <a:lnTo>
                  <a:pt x="106514" y="339443"/>
                </a:lnTo>
                <a:close/>
              </a:path>
              <a:path w="147954" h="654050">
                <a:moveTo>
                  <a:pt x="119140" y="339443"/>
                </a:moveTo>
                <a:lnTo>
                  <a:pt x="119140" y="352987"/>
                </a:lnTo>
                <a:lnTo>
                  <a:pt x="147375" y="352987"/>
                </a:lnTo>
                <a:lnTo>
                  <a:pt x="147375" y="339443"/>
                </a:lnTo>
                <a:lnTo>
                  <a:pt x="119140" y="339443"/>
                </a:lnTo>
                <a:close/>
              </a:path>
              <a:path w="147954" h="654050">
                <a:moveTo>
                  <a:pt x="1606" y="352987"/>
                </a:moveTo>
                <a:lnTo>
                  <a:pt x="1606" y="422773"/>
                </a:lnTo>
                <a:lnTo>
                  <a:pt x="51191" y="425298"/>
                </a:lnTo>
                <a:lnTo>
                  <a:pt x="59258" y="425804"/>
                </a:lnTo>
                <a:lnTo>
                  <a:pt x="100794" y="436776"/>
                </a:lnTo>
                <a:lnTo>
                  <a:pt x="106514" y="441826"/>
                </a:lnTo>
                <a:lnTo>
                  <a:pt x="106514" y="424839"/>
                </a:lnTo>
                <a:lnTo>
                  <a:pt x="67528" y="413017"/>
                </a:lnTo>
                <a:lnTo>
                  <a:pt x="14232" y="409918"/>
                </a:lnTo>
                <a:lnTo>
                  <a:pt x="14232" y="352987"/>
                </a:lnTo>
                <a:lnTo>
                  <a:pt x="1606" y="352987"/>
                </a:lnTo>
                <a:close/>
              </a:path>
              <a:path w="147954" h="654050">
                <a:moveTo>
                  <a:pt x="14232" y="352987"/>
                </a:moveTo>
                <a:lnTo>
                  <a:pt x="14232" y="366531"/>
                </a:lnTo>
                <a:lnTo>
                  <a:pt x="106514" y="366531"/>
                </a:lnTo>
                <a:lnTo>
                  <a:pt x="106514" y="352987"/>
                </a:lnTo>
                <a:lnTo>
                  <a:pt x="14232" y="352987"/>
                </a:lnTo>
                <a:close/>
              </a:path>
              <a:path w="147954" h="654050">
                <a:moveTo>
                  <a:pt x="1606" y="270189"/>
                </a:moveTo>
                <a:lnTo>
                  <a:pt x="1606" y="284880"/>
                </a:lnTo>
                <a:lnTo>
                  <a:pt x="119140" y="328037"/>
                </a:lnTo>
                <a:lnTo>
                  <a:pt x="119140" y="313116"/>
                </a:lnTo>
                <a:lnTo>
                  <a:pt x="85854" y="301300"/>
                </a:lnTo>
                <a:lnTo>
                  <a:pt x="85854" y="307607"/>
                </a:lnTo>
                <a:lnTo>
                  <a:pt x="73228" y="307607"/>
                </a:lnTo>
                <a:lnTo>
                  <a:pt x="73228" y="296818"/>
                </a:lnTo>
                <a:lnTo>
                  <a:pt x="20201" y="277994"/>
                </a:lnTo>
                <a:lnTo>
                  <a:pt x="20201" y="263361"/>
                </a:lnTo>
                <a:lnTo>
                  <a:pt x="1606" y="270189"/>
                </a:lnTo>
                <a:close/>
              </a:path>
              <a:path w="147954" h="654050">
                <a:moveTo>
                  <a:pt x="20201" y="263361"/>
                </a:moveTo>
                <a:lnTo>
                  <a:pt x="20201" y="277076"/>
                </a:lnTo>
                <a:lnTo>
                  <a:pt x="119140" y="241953"/>
                </a:lnTo>
                <a:lnTo>
                  <a:pt x="119140" y="227032"/>
                </a:lnTo>
                <a:lnTo>
                  <a:pt x="85854" y="239254"/>
                </a:lnTo>
                <a:lnTo>
                  <a:pt x="85854" y="247463"/>
                </a:lnTo>
                <a:lnTo>
                  <a:pt x="73228" y="247463"/>
                </a:lnTo>
                <a:lnTo>
                  <a:pt x="73228" y="243890"/>
                </a:lnTo>
                <a:lnTo>
                  <a:pt x="20201" y="263361"/>
                </a:lnTo>
                <a:close/>
              </a:path>
              <a:path w="147954" h="654050">
                <a:moveTo>
                  <a:pt x="73228" y="296818"/>
                </a:moveTo>
                <a:lnTo>
                  <a:pt x="73228" y="307607"/>
                </a:lnTo>
                <a:lnTo>
                  <a:pt x="85854" y="307607"/>
                </a:lnTo>
                <a:lnTo>
                  <a:pt x="85854" y="301300"/>
                </a:lnTo>
                <a:lnTo>
                  <a:pt x="73228" y="296818"/>
                </a:lnTo>
                <a:close/>
              </a:path>
              <a:path w="147954" h="654050">
                <a:moveTo>
                  <a:pt x="73228" y="258251"/>
                </a:moveTo>
                <a:lnTo>
                  <a:pt x="73228" y="296818"/>
                </a:lnTo>
                <a:lnTo>
                  <a:pt x="85854" y="301300"/>
                </a:lnTo>
                <a:lnTo>
                  <a:pt x="85854" y="253769"/>
                </a:lnTo>
                <a:lnTo>
                  <a:pt x="73228" y="258251"/>
                </a:lnTo>
                <a:close/>
              </a:path>
              <a:path w="147954" h="654050">
                <a:moveTo>
                  <a:pt x="73228" y="243890"/>
                </a:moveTo>
                <a:lnTo>
                  <a:pt x="73228" y="247463"/>
                </a:lnTo>
                <a:lnTo>
                  <a:pt x="85854" y="247463"/>
                </a:lnTo>
                <a:lnTo>
                  <a:pt x="85854" y="239254"/>
                </a:lnTo>
                <a:lnTo>
                  <a:pt x="73228" y="243890"/>
                </a:lnTo>
                <a:close/>
              </a:path>
              <a:path w="147954" h="654050">
                <a:moveTo>
                  <a:pt x="58307" y="121722"/>
                </a:moveTo>
                <a:lnTo>
                  <a:pt x="58307" y="134119"/>
                </a:lnTo>
                <a:lnTo>
                  <a:pt x="71162" y="134119"/>
                </a:lnTo>
                <a:lnTo>
                  <a:pt x="71738" y="135955"/>
                </a:lnTo>
                <a:lnTo>
                  <a:pt x="119140" y="135955"/>
                </a:lnTo>
                <a:lnTo>
                  <a:pt x="119140" y="121722"/>
                </a:lnTo>
                <a:lnTo>
                  <a:pt x="58307" y="121722"/>
                </a:lnTo>
                <a:close/>
              </a:path>
              <a:path w="147954" h="654050">
                <a:moveTo>
                  <a:pt x="1606" y="193344"/>
                </a:moveTo>
                <a:lnTo>
                  <a:pt x="1606" y="207577"/>
                </a:lnTo>
                <a:lnTo>
                  <a:pt x="49507" y="207577"/>
                </a:lnTo>
                <a:lnTo>
                  <a:pt x="76442" y="176663"/>
                </a:lnTo>
                <a:lnTo>
                  <a:pt x="76442" y="162871"/>
                </a:lnTo>
                <a:lnTo>
                  <a:pt x="71738" y="135955"/>
                </a:lnTo>
                <a:lnTo>
                  <a:pt x="63587" y="135955"/>
                </a:lnTo>
                <a:lnTo>
                  <a:pt x="63587" y="173602"/>
                </a:lnTo>
                <a:lnTo>
                  <a:pt x="62975" y="177608"/>
                </a:lnTo>
                <a:lnTo>
                  <a:pt x="62975" y="177824"/>
                </a:lnTo>
                <a:lnTo>
                  <a:pt x="60201" y="185405"/>
                </a:lnTo>
                <a:lnTo>
                  <a:pt x="57867" y="188275"/>
                </a:lnTo>
                <a:lnTo>
                  <a:pt x="51248" y="192331"/>
                </a:lnTo>
                <a:lnTo>
                  <a:pt x="46676" y="193344"/>
                </a:lnTo>
                <a:lnTo>
                  <a:pt x="1606" y="193344"/>
                </a:lnTo>
                <a:close/>
              </a:path>
              <a:path w="147954" h="654050">
                <a:moveTo>
                  <a:pt x="58307" y="134119"/>
                </a:moveTo>
                <a:lnTo>
                  <a:pt x="58866" y="135955"/>
                </a:lnTo>
                <a:lnTo>
                  <a:pt x="71738" y="135955"/>
                </a:lnTo>
                <a:lnTo>
                  <a:pt x="71162" y="134119"/>
                </a:lnTo>
                <a:lnTo>
                  <a:pt x="58307" y="134119"/>
                </a:lnTo>
                <a:close/>
              </a:path>
              <a:path w="147954" h="654050">
                <a:moveTo>
                  <a:pt x="58866" y="135955"/>
                </a:moveTo>
                <a:lnTo>
                  <a:pt x="63587" y="163789"/>
                </a:lnTo>
                <a:lnTo>
                  <a:pt x="63587" y="135955"/>
                </a:lnTo>
                <a:lnTo>
                  <a:pt x="58866" y="135955"/>
                </a:lnTo>
                <a:close/>
              </a:path>
              <a:path w="147954" h="654050">
                <a:moveTo>
                  <a:pt x="1606" y="121722"/>
                </a:moveTo>
                <a:lnTo>
                  <a:pt x="1606" y="135955"/>
                </a:lnTo>
                <a:lnTo>
                  <a:pt x="58866" y="135955"/>
                </a:lnTo>
                <a:lnTo>
                  <a:pt x="58307" y="134119"/>
                </a:lnTo>
                <a:lnTo>
                  <a:pt x="58307" y="121722"/>
                </a:lnTo>
                <a:lnTo>
                  <a:pt x="1606" y="121722"/>
                </a:lnTo>
                <a:close/>
              </a:path>
              <a:path w="147954" h="654050">
                <a:moveTo>
                  <a:pt x="1606" y="79197"/>
                </a:moveTo>
                <a:lnTo>
                  <a:pt x="1606" y="93200"/>
                </a:lnTo>
                <a:lnTo>
                  <a:pt x="119140" y="93200"/>
                </a:lnTo>
                <a:lnTo>
                  <a:pt x="119140" y="79426"/>
                </a:lnTo>
                <a:lnTo>
                  <a:pt x="94118" y="62061"/>
                </a:lnTo>
                <a:lnTo>
                  <a:pt x="94118" y="79197"/>
                </a:lnTo>
                <a:lnTo>
                  <a:pt x="1606" y="79197"/>
                </a:lnTo>
                <a:close/>
              </a:path>
              <a:path w="147954" h="654050">
                <a:moveTo>
                  <a:pt x="26858" y="0"/>
                </a:moveTo>
                <a:lnTo>
                  <a:pt x="26858" y="14232"/>
                </a:lnTo>
                <a:lnTo>
                  <a:pt x="119140" y="14232"/>
                </a:lnTo>
                <a:lnTo>
                  <a:pt x="119140" y="0"/>
                </a:lnTo>
                <a:lnTo>
                  <a:pt x="26858" y="0"/>
                </a:lnTo>
                <a:close/>
              </a:path>
              <a:path w="147954" h="654050">
                <a:moveTo>
                  <a:pt x="1606" y="0"/>
                </a:moveTo>
                <a:lnTo>
                  <a:pt x="1606" y="13773"/>
                </a:lnTo>
                <a:lnTo>
                  <a:pt x="94118" y="78049"/>
                </a:lnTo>
                <a:lnTo>
                  <a:pt x="94118" y="62061"/>
                </a:lnTo>
                <a:lnTo>
                  <a:pt x="26858" y="15380"/>
                </a:lnTo>
                <a:lnTo>
                  <a:pt x="26858" y="0"/>
                </a:lnTo>
                <a:lnTo>
                  <a:pt x="1606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95769" y="9943954"/>
            <a:ext cx="147955" cy="654050"/>
          </a:xfrm>
          <a:custGeom>
            <a:avLst/>
            <a:gdLst/>
            <a:ahLst/>
            <a:cxnLst/>
            <a:rect l="l" t="t" r="r" b="b"/>
            <a:pathLst>
              <a:path w="147954" h="654050">
                <a:moveTo>
                  <a:pt x="89756" y="639246"/>
                </a:moveTo>
                <a:lnTo>
                  <a:pt x="89756" y="653708"/>
                </a:lnTo>
                <a:lnTo>
                  <a:pt x="91363" y="653628"/>
                </a:lnTo>
                <a:lnTo>
                  <a:pt x="93621" y="653516"/>
                </a:lnTo>
                <a:lnTo>
                  <a:pt x="95916" y="653402"/>
                </a:lnTo>
                <a:lnTo>
                  <a:pt x="120747" y="621340"/>
                </a:lnTo>
                <a:lnTo>
                  <a:pt x="120747" y="606151"/>
                </a:lnTo>
                <a:lnTo>
                  <a:pt x="119293" y="599360"/>
                </a:lnTo>
                <a:lnTo>
                  <a:pt x="113477" y="587423"/>
                </a:lnTo>
                <a:lnTo>
                  <a:pt x="109498" y="582717"/>
                </a:lnTo>
                <a:lnTo>
                  <a:pt x="108121" y="581776"/>
                </a:lnTo>
                <a:lnTo>
                  <a:pt x="108121" y="618509"/>
                </a:lnTo>
                <a:lnTo>
                  <a:pt x="107375" y="622622"/>
                </a:lnTo>
                <a:lnTo>
                  <a:pt x="104391" y="630044"/>
                </a:lnTo>
                <a:lnTo>
                  <a:pt x="102287" y="633048"/>
                </a:lnTo>
                <a:lnTo>
                  <a:pt x="96815" y="637639"/>
                </a:lnTo>
                <a:lnTo>
                  <a:pt x="93621" y="638909"/>
                </a:lnTo>
                <a:lnTo>
                  <a:pt x="89756" y="639246"/>
                </a:lnTo>
                <a:close/>
              </a:path>
              <a:path w="147954" h="654050">
                <a:moveTo>
                  <a:pt x="12396" y="584680"/>
                </a:moveTo>
                <a:lnTo>
                  <a:pt x="12396" y="609212"/>
                </a:lnTo>
                <a:lnTo>
                  <a:pt x="13218" y="605462"/>
                </a:lnTo>
                <a:lnTo>
                  <a:pt x="16508" y="599073"/>
                </a:lnTo>
                <a:lnTo>
                  <a:pt x="18804" y="596586"/>
                </a:lnTo>
                <a:lnTo>
                  <a:pt x="24696" y="593066"/>
                </a:lnTo>
                <a:lnTo>
                  <a:pt x="28159" y="592186"/>
                </a:lnTo>
                <a:lnTo>
                  <a:pt x="36270" y="592186"/>
                </a:lnTo>
                <a:lnTo>
                  <a:pt x="39866" y="593200"/>
                </a:lnTo>
                <a:lnTo>
                  <a:pt x="42927" y="595228"/>
                </a:lnTo>
                <a:lnTo>
                  <a:pt x="45988" y="597217"/>
                </a:lnTo>
                <a:lnTo>
                  <a:pt x="48379" y="600031"/>
                </a:lnTo>
                <a:lnTo>
                  <a:pt x="51726" y="607069"/>
                </a:lnTo>
                <a:lnTo>
                  <a:pt x="52568" y="611163"/>
                </a:lnTo>
                <a:lnTo>
                  <a:pt x="52568" y="625243"/>
                </a:lnTo>
                <a:lnTo>
                  <a:pt x="65194" y="625243"/>
                </a:lnTo>
                <a:lnTo>
                  <a:pt x="65194" y="609862"/>
                </a:lnTo>
                <a:lnTo>
                  <a:pt x="66131" y="604812"/>
                </a:lnTo>
                <a:lnTo>
                  <a:pt x="69881" y="596548"/>
                </a:lnTo>
                <a:lnTo>
                  <a:pt x="72482" y="593411"/>
                </a:lnTo>
                <a:lnTo>
                  <a:pt x="79101" y="589126"/>
                </a:lnTo>
                <a:lnTo>
                  <a:pt x="82908" y="588054"/>
                </a:lnTo>
                <a:lnTo>
                  <a:pt x="91363" y="588054"/>
                </a:lnTo>
                <a:lnTo>
                  <a:pt x="108121" y="608944"/>
                </a:lnTo>
                <a:lnTo>
                  <a:pt x="108121" y="581776"/>
                </a:lnTo>
                <a:lnTo>
                  <a:pt x="99360" y="575792"/>
                </a:lnTo>
                <a:lnTo>
                  <a:pt x="93621" y="574051"/>
                </a:lnTo>
                <a:lnTo>
                  <a:pt x="79771" y="574051"/>
                </a:lnTo>
                <a:lnTo>
                  <a:pt x="73515" y="576136"/>
                </a:lnTo>
                <a:lnTo>
                  <a:pt x="63377" y="584477"/>
                </a:lnTo>
                <a:lnTo>
                  <a:pt x="60220" y="590273"/>
                </a:lnTo>
                <a:lnTo>
                  <a:pt x="58996" y="597696"/>
                </a:lnTo>
                <a:lnTo>
                  <a:pt x="58078" y="597696"/>
                </a:lnTo>
                <a:lnTo>
                  <a:pt x="56279" y="591765"/>
                </a:lnTo>
                <a:lnTo>
                  <a:pt x="53046" y="587079"/>
                </a:lnTo>
                <a:lnTo>
                  <a:pt x="48379" y="583635"/>
                </a:lnTo>
                <a:lnTo>
                  <a:pt x="43711" y="580154"/>
                </a:lnTo>
                <a:lnTo>
                  <a:pt x="38068" y="578413"/>
                </a:lnTo>
                <a:lnTo>
                  <a:pt x="25901" y="578413"/>
                </a:lnTo>
                <a:lnTo>
                  <a:pt x="20736" y="579809"/>
                </a:lnTo>
                <a:lnTo>
                  <a:pt x="12396" y="584680"/>
                </a:lnTo>
                <a:close/>
              </a:path>
              <a:path w="147954" h="654050">
                <a:moveTo>
                  <a:pt x="0" y="606036"/>
                </a:moveTo>
                <a:lnTo>
                  <a:pt x="0" y="620078"/>
                </a:lnTo>
                <a:lnTo>
                  <a:pt x="1300" y="626295"/>
                </a:lnTo>
                <a:lnTo>
                  <a:pt x="28159" y="651077"/>
                </a:lnTo>
                <a:lnTo>
                  <a:pt x="30990" y="651183"/>
                </a:lnTo>
                <a:lnTo>
                  <a:pt x="30990" y="637409"/>
                </a:lnTo>
                <a:lnTo>
                  <a:pt x="28159" y="637270"/>
                </a:lnTo>
                <a:lnTo>
                  <a:pt x="27087" y="637218"/>
                </a:lnTo>
                <a:lnTo>
                  <a:pt x="23759" y="635994"/>
                </a:lnTo>
                <a:lnTo>
                  <a:pt x="18211" y="631479"/>
                </a:lnTo>
                <a:lnTo>
                  <a:pt x="16088" y="628571"/>
                </a:lnTo>
                <a:lnTo>
                  <a:pt x="13218" y="621602"/>
                </a:lnTo>
                <a:lnTo>
                  <a:pt x="13218" y="621809"/>
                </a:lnTo>
                <a:lnTo>
                  <a:pt x="12396" y="617591"/>
                </a:lnTo>
                <a:lnTo>
                  <a:pt x="12396" y="584680"/>
                </a:lnTo>
                <a:lnTo>
                  <a:pt x="11171" y="585395"/>
                </a:lnTo>
                <a:lnTo>
                  <a:pt x="7326" y="589393"/>
                </a:lnTo>
                <a:lnTo>
                  <a:pt x="1472" y="599800"/>
                </a:lnTo>
                <a:lnTo>
                  <a:pt x="0" y="606036"/>
                </a:lnTo>
                <a:close/>
              </a:path>
              <a:path w="147954" h="654050">
                <a:moveTo>
                  <a:pt x="1606" y="500765"/>
                </a:moveTo>
                <a:lnTo>
                  <a:pt x="1606" y="515457"/>
                </a:lnTo>
                <a:lnTo>
                  <a:pt x="119140" y="558613"/>
                </a:lnTo>
                <a:lnTo>
                  <a:pt x="119140" y="543692"/>
                </a:lnTo>
                <a:lnTo>
                  <a:pt x="85854" y="531876"/>
                </a:lnTo>
                <a:lnTo>
                  <a:pt x="85854" y="538183"/>
                </a:lnTo>
                <a:lnTo>
                  <a:pt x="73228" y="538183"/>
                </a:lnTo>
                <a:lnTo>
                  <a:pt x="73228" y="527394"/>
                </a:lnTo>
                <a:lnTo>
                  <a:pt x="20201" y="508570"/>
                </a:lnTo>
                <a:lnTo>
                  <a:pt x="20201" y="493937"/>
                </a:lnTo>
                <a:lnTo>
                  <a:pt x="1606" y="500765"/>
                </a:lnTo>
                <a:close/>
              </a:path>
              <a:path w="147954" h="654050">
                <a:moveTo>
                  <a:pt x="20201" y="493937"/>
                </a:moveTo>
                <a:lnTo>
                  <a:pt x="20201" y="507652"/>
                </a:lnTo>
                <a:lnTo>
                  <a:pt x="119140" y="472529"/>
                </a:lnTo>
                <a:lnTo>
                  <a:pt x="119140" y="457608"/>
                </a:lnTo>
                <a:lnTo>
                  <a:pt x="85854" y="469830"/>
                </a:lnTo>
                <a:lnTo>
                  <a:pt x="85854" y="478039"/>
                </a:lnTo>
                <a:lnTo>
                  <a:pt x="73228" y="478039"/>
                </a:lnTo>
                <a:lnTo>
                  <a:pt x="73228" y="474466"/>
                </a:lnTo>
                <a:lnTo>
                  <a:pt x="20201" y="493937"/>
                </a:lnTo>
                <a:close/>
              </a:path>
              <a:path w="147954" h="654050">
                <a:moveTo>
                  <a:pt x="73228" y="527394"/>
                </a:moveTo>
                <a:lnTo>
                  <a:pt x="73228" y="538183"/>
                </a:lnTo>
                <a:lnTo>
                  <a:pt x="85854" y="538183"/>
                </a:lnTo>
                <a:lnTo>
                  <a:pt x="85854" y="531876"/>
                </a:lnTo>
                <a:lnTo>
                  <a:pt x="73228" y="527394"/>
                </a:lnTo>
                <a:close/>
              </a:path>
              <a:path w="147954" h="654050">
                <a:moveTo>
                  <a:pt x="73228" y="488827"/>
                </a:moveTo>
                <a:lnTo>
                  <a:pt x="73228" y="527394"/>
                </a:lnTo>
                <a:lnTo>
                  <a:pt x="85854" y="531876"/>
                </a:lnTo>
                <a:lnTo>
                  <a:pt x="85854" y="484345"/>
                </a:lnTo>
                <a:lnTo>
                  <a:pt x="73228" y="488827"/>
                </a:lnTo>
                <a:close/>
              </a:path>
              <a:path w="147954" h="654050">
                <a:moveTo>
                  <a:pt x="73228" y="474466"/>
                </a:moveTo>
                <a:lnTo>
                  <a:pt x="73228" y="478039"/>
                </a:lnTo>
                <a:lnTo>
                  <a:pt x="85854" y="478039"/>
                </a:lnTo>
                <a:lnTo>
                  <a:pt x="85854" y="469830"/>
                </a:lnTo>
                <a:lnTo>
                  <a:pt x="73228" y="474466"/>
                </a:lnTo>
                <a:close/>
              </a:path>
              <a:path w="147954" h="654050">
                <a:moveTo>
                  <a:pt x="106514" y="339443"/>
                </a:moveTo>
                <a:lnTo>
                  <a:pt x="106514" y="449401"/>
                </a:lnTo>
                <a:lnTo>
                  <a:pt x="147605" y="449401"/>
                </a:lnTo>
                <a:lnTo>
                  <a:pt x="147605" y="435858"/>
                </a:lnTo>
                <a:lnTo>
                  <a:pt x="119140" y="435858"/>
                </a:lnTo>
                <a:lnTo>
                  <a:pt x="119140" y="339443"/>
                </a:lnTo>
                <a:lnTo>
                  <a:pt x="106514" y="339443"/>
                </a:lnTo>
                <a:close/>
              </a:path>
              <a:path w="147954" h="654050">
                <a:moveTo>
                  <a:pt x="119140" y="339443"/>
                </a:moveTo>
                <a:lnTo>
                  <a:pt x="119140" y="352987"/>
                </a:lnTo>
                <a:lnTo>
                  <a:pt x="147375" y="352987"/>
                </a:lnTo>
                <a:lnTo>
                  <a:pt x="147375" y="339443"/>
                </a:lnTo>
                <a:lnTo>
                  <a:pt x="119140" y="339443"/>
                </a:lnTo>
                <a:close/>
              </a:path>
              <a:path w="147954" h="654050">
                <a:moveTo>
                  <a:pt x="1606" y="352987"/>
                </a:moveTo>
                <a:lnTo>
                  <a:pt x="1606" y="422773"/>
                </a:lnTo>
                <a:lnTo>
                  <a:pt x="51191" y="425298"/>
                </a:lnTo>
                <a:lnTo>
                  <a:pt x="59258" y="425804"/>
                </a:lnTo>
                <a:lnTo>
                  <a:pt x="100794" y="436776"/>
                </a:lnTo>
                <a:lnTo>
                  <a:pt x="106514" y="441826"/>
                </a:lnTo>
                <a:lnTo>
                  <a:pt x="106514" y="424839"/>
                </a:lnTo>
                <a:lnTo>
                  <a:pt x="67528" y="413017"/>
                </a:lnTo>
                <a:lnTo>
                  <a:pt x="14232" y="409918"/>
                </a:lnTo>
                <a:lnTo>
                  <a:pt x="14232" y="352987"/>
                </a:lnTo>
                <a:lnTo>
                  <a:pt x="1606" y="352987"/>
                </a:lnTo>
                <a:close/>
              </a:path>
              <a:path w="147954" h="654050">
                <a:moveTo>
                  <a:pt x="14232" y="352987"/>
                </a:moveTo>
                <a:lnTo>
                  <a:pt x="14232" y="366531"/>
                </a:lnTo>
                <a:lnTo>
                  <a:pt x="106514" y="366531"/>
                </a:lnTo>
                <a:lnTo>
                  <a:pt x="106514" y="352987"/>
                </a:lnTo>
                <a:lnTo>
                  <a:pt x="14232" y="352987"/>
                </a:lnTo>
                <a:close/>
              </a:path>
              <a:path w="147954" h="654050">
                <a:moveTo>
                  <a:pt x="1606" y="270189"/>
                </a:moveTo>
                <a:lnTo>
                  <a:pt x="1606" y="284880"/>
                </a:lnTo>
                <a:lnTo>
                  <a:pt x="119140" y="328037"/>
                </a:lnTo>
                <a:lnTo>
                  <a:pt x="119140" y="313116"/>
                </a:lnTo>
                <a:lnTo>
                  <a:pt x="85854" y="301300"/>
                </a:lnTo>
                <a:lnTo>
                  <a:pt x="85854" y="307607"/>
                </a:lnTo>
                <a:lnTo>
                  <a:pt x="73228" y="307607"/>
                </a:lnTo>
                <a:lnTo>
                  <a:pt x="73228" y="296818"/>
                </a:lnTo>
                <a:lnTo>
                  <a:pt x="20201" y="277994"/>
                </a:lnTo>
                <a:lnTo>
                  <a:pt x="20201" y="263361"/>
                </a:lnTo>
                <a:lnTo>
                  <a:pt x="1606" y="270189"/>
                </a:lnTo>
                <a:close/>
              </a:path>
              <a:path w="147954" h="654050">
                <a:moveTo>
                  <a:pt x="20201" y="263361"/>
                </a:moveTo>
                <a:lnTo>
                  <a:pt x="20201" y="277076"/>
                </a:lnTo>
                <a:lnTo>
                  <a:pt x="119140" y="241953"/>
                </a:lnTo>
                <a:lnTo>
                  <a:pt x="119140" y="227032"/>
                </a:lnTo>
                <a:lnTo>
                  <a:pt x="85854" y="239254"/>
                </a:lnTo>
                <a:lnTo>
                  <a:pt x="85854" y="247463"/>
                </a:lnTo>
                <a:lnTo>
                  <a:pt x="73228" y="247463"/>
                </a:lnTo>
                <a:lnTo>
                  <a:pt x="73228" y="243890"/>
                </a:lnTo>
                <a:lnTo>
                  <a:pt x="20201" y="263361"/>
                </a:lnTo>
                <a:close/>
              </a:path>
              <a:path w="147954" h="654050">
                <a:moveTo>
                  <a:pt x="73228" y="296818"/>
                </a:moveTo>
                <a:lnTo>
                  <a:pt x="73228" y="307607"/>
                </a:lnTo>
                <a:lnTo>
                  <a:pt x="85854" y="307607"/>
                </a:lnTo>
                <a:lnTo>
                  <a:pt x="85854" y="301300"/>
                </a:lnTo>
                <a:lnTo>
                  <a:pt x="73228" y="296818"/>
                </a:lnTo>
                <a:close/>
              </a:path>
              <a:path w="147954" h="654050">
                <a:moveTo>
                  <a:pt x="73228" y="258251"/>
                </a:moveTo>
                <a:lnTo>
                  <a:pt x="73228" y="296818"/>
                </a:lnTo>
                <a:lnTo>
                  <a:pt x="85854" y="301300"/>
                </a:lnTo>
                <a:lnTo>
                  <a:pt x="85854" y="253769"/>
                </a:lnTo>
                <a:lnTo>
                  <a:pt x="73228" y="258251"/>
                </a:lnTo>
                <a:close/>
              </a:path>
              <a:path w="147954" h="654050">
                <a:moveTo>
                  <a:pt x="73228" y="243890"/>
                </a:moveTo>
                <a:lnTo>
                  <a:pt x="73228" y="247463"/>
                </a:lnTo>
                <a:lnTo>
                  <a:pt x="85854" y="247463"/>
                </a:lnTo>
                <a:lnTo>
                  <a:pt x="85854" y="239254"/>
                </a:lnTo>
                <a:lnTo>
                  <a:pt x="73228" y="243890"/>
                </a:lnTo>
                <a:close/>
              </a:path>
              <a:path w="147954" h="654050">
                <a:moveTo>
                  <a:pt x="58307" y="121722"/>
                </a:moveTo>
                <a:lnTo>
                  <a:pt x="58307" y="134119"/>
                </a:lnTo>
                <a:lnTo>
                  <a:pt x="71162" y="134119"/>
                </a:lnTo>
                <a:lnTo>
                  <a:pt x="71738" y="135955"/>
                </a:lnTo>
                <a:lnTo>
                  <a:pt x="119140" y="135955"/>
                </a:lnTo>
                <a:lnTo>
                  <a:pt x="119140" y="121722"/>
                </a:lnTo>
                <a:lnTo>
                  <a:pt x="58307" y="121722"/>
                </a:lnTo>
                <a:close/>
              </a:path>
              <a:path w="147954" h="654050">
                <a:moveTo>
                  <a:pt x="1606" y="193344"/>
                </a:moveTo>
                <a:lnTo>
                  <a:pt x="1606" y="207577"/>
                </a:lnTo>
                <a:lnTo>
                  <a:pt x="49507" y="207577"/>
                </a:lnTo>
                <a:lnTo>
                  <a:pt x="76442" y="176663"/>
                </a:lnTo>
                <a:lnTo>
                  <a:pt x="76442" y="162871"/>
                </a:lnTo>
                <a:lnTo>
                  <a:pt x="71738" y="135955"/>
                </a:lnTo>
                <a:lnTo>
                  <a:pt x="63587" y="135955"/>
                </a:lnTo>
                <a:lnTo>
                  <a:pt x="63587" y="173602"/>
                </a:lnTo>
                <a:lnTo>
                  <a:pt x="62975" y="177608"/>
                </a:lnTo>
                <a:lnTo>
                  <a:pt x="62975" y="177824"/>
                </a:lnTo>
                <a:lnTo>
                  <a:pt x="60201" y="185405"/>
                </a:lnTo>
                <a:lnTo>
                  <a:pt x="57867" y="188275"/>
                </a:lnTo>
                <a:lnTo>
                  <a:pt x="51248" y="192331"/>
                </a:lnTo>
                <a:lnTo>
                  <a:pt x="46676" y="193344"/>
                </a:lnTo>
                <a:lnTo>
                  <a:pt x="1606" y="193344"/>
                </a:lnTo>
                <a:close/>
              </a:path>
              <a:path w="147954" h="654050">
                <a:moveTo>
                  <a:pt x="58307" y="134119"/>
                </a:moveTo>
                <a:lnTo>
                  <a:pt x="58866" y="135955"/>
                </a:lnTo>
                <a:lnTo>
                  <a:pt x="71738" y="135955"/>
                </a:lnTo>
                <a:lnTo>
                  <a:pt x="71162" y="134119"/>
                </a:lnTo>
                <a:lnTo>
                  <a:pt x="58307" y="134119"/>
                </a:lnTo>
                <a:close/>
              </a:path>
              <a:path w="147954" h="654050">
                <a:moveTo>
                  <a:pt x="58866" y="135955"/>
                </a:moveTo>
                <a:lnTo>
                  <a:pt x="63587" y="163789"/>
                </a:lnTo>
                <a:lnTo>
                  <a:pt x="63587" y="135955"/>
                </a:lnTo>
                <a:lnTo>
                  <a:pt x="58866" y="135955"/>
                </a:lnTo>
                <a:close/>
              </a:path>
              <a:path w="147954" h="654050">
                <a:moveTo>
                  <a:pt x="1606" y="121722"/>
                </a:moveTo>
                <a:lnTo>
                  <a:pt x="1606" y="135955"/>
                </a:lnTo>
                <a:lnTo>
                  <a:pt x="58866" y="135955"/>
                </a:lnTo>
                <a:lnTo>
                  <a:pt x="58307" y="134119"/>
                </a:lnTo>
                <a:lnTo>
                  <a:pt x="58307" y="121722"/>
                </a:lnTo>
                <a:lnTo>
                  <a:pt x="1606" y="121722"/>
                </a:lnTo>
                <a:close/>
              </a:path>
              <a:path w="147954" h="654050">
                <a:moveTo>
                  <a:pt x="1606" y="79197"/>
                </a:moveTo>
                <a:lnTo>
                  <a:pt x="1606" y="93200"/>
                </a:lnTo>
                <a:lnTo>
                  <a:pt x="119140" y="93200"/>
                </a:lnTo>
                <a:lnTo>
                  <a:pt x="119140" y="79426"/>
                </a:lnTo>
                <a:lnTo>
                  <a:pt x="94118" y="62061"/>
                </a:lnTo>
                <a:lnTo>
                  <a:pt x="94118" y="79197"/>
                </a:lnTo>
                <a:lnTo>
                  <a:pt x="1606" y="79197"/>
                </a:lnTo>
                <a:close/>
              </a:path>
              <a:path w="147954" h="654050">
                <a:moveTo>
                  <a:pt x="26858" y="0"/>
                </a:moveTo>
                <a:lnTo>
                  <a:pt x="26858" y="14232"/>
                </a:lnTo>
                <a:lnTo>
                  <a:pt x="119140" y="14232"/>
                </a:lnTo>
                <a:lnTo>
                  <a:pt x="119140" y="0"/>
                </a:lnTo>
                <a:lnTo>
                  <a:pt x="26858" y="0"/>
                </a:lnTo>
                <a:close/>
              </a:path>
              <a:path w="147954" h="654050">
                <a:moveTo>
                  <a:pt x="1606" y="0"/>
                </a:moveTo>
                <a:lnTo>
                  <a:pt x="1606" y="13773"/>
                </a:lnTo>
                <a:lnTo>
                  <a:pt x="94118" y="78049"/>
                </a:lnTo>
                <a:lnTo>
                  <a:pt x="94118" y="62061"/>
                </a:lnTo>
                <a:lnTo>
                  <a:pt x="26858" y="15380"/>
                </a:lnTo>
                <a:lnTo>
                  <a:pt x="26858" y="0"/>
                </a:lnTo>
                <a:lnTo>
                  <a:pt x="1606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20010" y="12594333"/>
            <a:ext cx="147955" cy="654050"/>
          </a:xfrm>
          <a:custGeom>
            <a:avLst/>
            <a:gdLst/>
            <a:ahLst/>
            <a:cxnLst/>
            <a:rect l="l" t="t" r="r" b="b"/>
            <a:pathLst>
              <a:path w="147954" h="654050">
                <a:moveTo>
                  <a:pt x="89756" y="639246"/>
                </a:moveTo>
                <a:lnTo>
                  <a:pt x="89756" y="653708"/>
                </a:lnTo>
                <a:lnTo>
                  <a:pt x="91363" y="653628"/>
                </a:lnTo>
                <a:lnTo>
                  <a:pt x="93621" y="653516"/>
                </a:lnTo>
                <a:lnTo>
                  <a:pt x="95916" y="653402"/>
                </a:lnTo>
                <a:lnTo>
                  <a:pt x="120747" y="621340"/>
                </a:lnTo>
                <a:lnTo>
                  <a:pt x="120747" y="606151"/>
                </a:lnTo>
                <a:lnTo>
                  <a:pt x="119293" y="599360"/>
                </a:lnTo>
                <a:lnTo>
                  <a:pt x="113477" y="587423"/>
                </a:lnTo>
                <a:lnTo>
                  <a:pt x="109498" y="582717"/>
                </a:lnTo>
                <a:lnTo>
                  <a:pt x="108121" y="581776"/>
                </a:lnTo>
                <a:lnTo>
                  <a:pt x="108121" y="618509"/>
                </a:lnTo>
                <a:lnTo>
                  <a:pt x="107375" y="622622"/>
                </a:lnTo>
                <a:lnTo>
                  <a:pt x="104391" y="630044"/>
                </a:lnTo>
                <a:lnTo>
                  <a:pt x="102287" y="633048"/>
                </a:lnTo>
                <a:lnTo>
                  <a:pt x="96815" y="637639"/>
                </a:lnTo>
                <a:lnTo>
                  <a:pt x="93621" y="638909"/>
                </a:lnTo>
                <a:lnTo>
                  <a:pt x="89756" y="639246"/>
                </a:lnTo>
                <a:close/>
              </a:path>
              <a:path w="147954" h="654050">
                <a:moveTo>
                  <a:pt x="12396" y="584680"/>
                </a:moveTo>
                <a:lnTo>
                  <a:pt x="12396" y="609212"/>
                </a:lnTo>
                <a:lnTo>
                  <a:pt x="13218" y="605462"/>
                </a:lnTo>
                <a:lnTo>
                  <a:pt x="16508" y="599073"/>
                </a:lnTo>
                <a:lnTo>
                  <a:pt x="18804" y="596586"/>
                </a:lnTo>
                <a:lnTo>
                  <a:pt x="24696" y="593066"/>
                </a:lnTo>
                <a:lnTo>
                  <a:pt x="28159" y="592186"/>
                </a:lnTo>
                <a:lnTo>
                  <a:pt x="36270" y="592186"/>
                </a:lnTo>
                <a:lnTo>
                  <a:pt x="39866" y="593200"/>
                </a:lnTo>
                <a:lnTo>
                  <a:pt x="42927" y="595228"/>
                </a:lnTo>
                <a:lnTo>
                  <a:pt x="45988" y="597217"/>
                </a:lnTo>
                <a:lnTo>
                  <a:pt x="48379" y="600031"/>
                </a:lnTo>
                <a:lnTo>
                  <a:pt x="51726" y="607069"/>
                </a:lnTo>
                <a:lnTo>
                  <a:pt x="52568" y="611163"/>
                </a:lnTo>
                <a:lnTo>
                  <a:pt x="52568" y="625243"/>
                </a:lnTo>
                <a:lnTo>
                  <a:pt x="65194" y="625243"/>
                </a:lnTo>
                <a:lnTo>
                  <a:pt x="65194" y="609862"/>
                </a:lnTo>
                <a:lnTo>
                  <a:pt x="66131" y="604812"/>
                </a:lnTo>
                <a:lnTo>
                  <a:pt x="69881" y="596548"/>
                </a:lnTo>
                <a:lnTo>
                  <a:pt x="72482" y="593411"/>
                </a:lnTo>
                <a:lnTo>
                  <a:pt x="79101" y="589126"/>
                </a:lnTo>
                <a:lnTo>
                  <a:pt x="82908" y="588054"/>
                </a:lnTo>
                <a:lnTo>
                  <a:pt x="91363" y="588054"/>
                </a:lnTo>
                <a:lnTo>
                  <a:pt x="108121" y="608944"/>
                </a:lnTo>
                <a:lnTo>
                  <a:pt x="108121" y="581776"/>
                </a:lnTo>
                <a:lnTo>
                  <a:pt x="99360" y="575792"/>
                </a:lnTo>
                <a:lnTo>
                  <a:pt x="93621" y="574051"/>
                </a:lnTo>
                <a:lnTo>
                  <a:pt x="79771" y="574051"/>
                </a:lnTo>
                <a:lnTo>
                  <a:pt x="73515" y="576136"/>
                </a:lnTo>
                <a:lnTo>
                  <a:pt x="63377" y="584477"/>
                </a:lnTo>
                <a:lnTo>
                  <a:pt x="60220" y="590273"/>
                </a:lnTo>
                <a:lnTo>
                  <a:pt x="58996" y="597696"/>
                </a:lnTo>
                <a:lnTo>
                  <a:pt x="58078" y="597696"/>
                </a:lnTo>
                <a:lnTo>
                  <a:pt x="56279" y="591765"/>
                </a:lnTo>
                <a:lnTo>
                  <a:pt x="53046" y="587079"/>
                </a:lnTo>
                <a:lnTo>
                  <a:pt x="48379" y="583635"/>
                </a:lnTo>
                <a:lnTo>
                  <a:pt x="43711" y="580154"/>
                </a:lnTo>
                <a:lnTo>
                  <a:pt x="38068" y="578413"/>
                </a:lnTo>
                <a:lnTo>
                  <a:pt x="25901" y="578413"/>
                </a:lnTo>
                <a:lnTo>
                  <a:pt x="20736" y="579809"/>
                </a:lnTo>
                <a:lnTo>
                  <a:pt x="12396" y="584680"/>
                </a:lnTo>
                <a:close/>
              </a:path>
              <a:path w="147954" h="654050">
                <a:moveTo>
                  <a:pt x="0" y="606036"/>
                </a:moveTo>
                <a:lnTo>
                  <a:pt x="0" y="620078"/>
                </a:lnTo>
                <a:lnTo>
                  <a:pt x="1300" y="626295"/>
                </a:lnTo>
                <a:lnTo>
                  <a:pt x="28159" y="651077"/>
                </a:lnTo>
                <a:lnTo>
                  <a:pt x="30990" y="651183"/>
                </a:lnTo>
                <a:lnTo>
                  <a:pt x="30990" y="637409"/>
                </a:lnTo>
                <a:lnTo>
                  <a:pt x="28159" y="637270"/>
                </a:lnTo>
                <a:lnTo>
                  <a:pt x="27087" y="637218"/>
                </a:lnTo>
                <a:lnTo>
                  <a:pt x="23759" y="635994"/>
                </a:lnTo>
                <a:lnTo>
                  <a:pt x="18211" y="631479"/>
                </a:lnTo>
                <a:lnTo>
                  <a:pt x="16088" y="628571"/>
                </a:lnTo>
                <a:lnTo>
                  <a:pt x="13218" y="621602"/>
                </a:lnTo>
                <a:lnTo>
                  <a:pt x="13218" y="621809"/>
                </a:lnTo>
                <a:lnTo>
                  <a:pt x="12396" y="617591"/>
                </a:lnTo>
                <a:lnTo>
                  <a:pt x="12396" y="584680"/>
                </a:lnTo>
                <a:lnTo>
                  <a:pt x="11171" y="585395"/>
                </a:lnTo>
                <a:lnTo>
                  <a:pt x="7326" y="589393"/>
                </a:lnTo>
                <a:lnTo>
                  <a:pt x="1472" y="599800"/>
                </a:lnTo>
                <a:lnTo>
                  <a:pt x="0" y="606036"/>
                </a:lnTo>
                <a:close/>
              </a:path>
              <a:path w="147954" h="654050">
                <a:moveTo>
                  <a:pt x="1606" y="500765"/>
                </a:moveTo>
                <a:lnTo>
                  <a:pt x="1606" y="515457"/>
                </a:lnTo>
                <a:lnTo>
                  <a:pt x="119140" y="558613"/>
                </a:lnTo>
                <a:lnTo>
                  <a:pt x="119140" y="543692"/>
                </a:lnTo>
                <a:lnTo>
                  <a:pt x="85854" y="531876"/>
                </a:lnTo>
                <a:lnTo>
                  <a:pt x="85854" y="538183"/>
                </a:lnTo>
                <a:lnTo>
                  <a:pt x="73228" y="538183"/>
                </a:lnTo>
                <a:lnTo>
                  <a:pt x="73228" y="527394"/>
                </a:lnTo>
                <a:lnTo>
                  <a:pt x="20201" y="508570"/>
                </a:lnTo>
                <a:lnTo>
                  <a:pt x="20201" y="493937"/>
                </a:lnTo>
                <a:lnTo>
                  <a:pt x="1606" y="500765"/>
                </a:lnTo>
                <a:close/>
              </a:path>
              <a:path w="147954" h="654050">
                <a:moveTo>
                  <a:pt x="20201" y="493937"/>
                </a:moveTo>
                <a:lnTo>
                  <a:pt x="20201" y="507652"/>
                </a:lnTo>
                <a:lnTo>
                  <a:pt x="119140" y="472529"/>
                </a:lnTo>
                <a:lnTo>
                  <a:pt x="119140" y="457608"/>
                </a:lnTo>
                <a:lnTo>
                  <a:pt x="85854" y="469830"/>
                </a:lnTo>
                <a:lnTo>
                  <a:pt x="85854" y="478039"/>
                </a:lnTo>
                <a:lnTo>
                  <a:pt x="73228" y="478039"/>
                </a:lnTo>
                <a:lnTo>
                  <a:pt x="73228" y="474466"/>
                </a:lnTo>
                <a:lnTo>
                  <a:pt x="20201" y="493937"/>
                </a:lnTo>
                <a:close/>
              </a:path>
              <a:path w="147954" h="654050">
                <a:moveTo>
                  <a:pt x="73228" y="527394"/>
                </a:moveTo>
                <a:lnTo>
                  <a:pt x="73228" y="538183"/>
                </a:lnTo>
                <a:lnTo>
                  <a:pt x="85854" y="538183"/>
                </a:lnTo>
                <a:lnTo>
                  <a:pt x="85854" y="531876"/>
                </a:lnTo>
                <a:lnTo>
                  <a:pt x="73228" y="527394"/>
                </a:lnTo>
                <a:close/>
              </a:path>
              <a:path w="147954" h="654050">
                <a:moveTo>
                  <a:pt x="73228" y="488827"/>
                </a:moveTo>
                <a:lnTo>
                  <a:pt x="73228" y="527394"/>
                </a:lnTo>
                <a:lnTo>
                  <a:pt x="85854" y="531876"/>
                </a:lnTo>
                <a:lnTo>
                  <a:pt x="85854" y="484345"/>
                </a:lnTo>
                <a:lnTo>
                  <a:pt x="73228" y="488827"/>
                </a:lnTo>
                <a:close/>
              </a:path>
              <a:path w="147954" h="654050">
                <a:moveTo>
                  <a:pt x="73228" y="474466"/>
                </a:moveTo>
                <a:lnTo>
                  <a:pt x="73228" y="478039"/>
                </a:lnTo>
                <a:lnTo>
                  <a:pt x="85854" y="478039"/>
                </a:lnTo>
                <a:lnTo>
                  <a:pt x="85854" y="469830"/>
                </a:lnTo>
                <a:lnTo>
                  <a:pt x="73228" y="474466"/>
                </a:lnTo>
                <a:close/>
              </a:path>
              <a:path w="147954" h="654050">
                <a:moveTo>
                  <a:pt x="106514" y="339443"/>
                </a:moveTo>
                <a:lnTo>
                  <a:pt x="106514" y="449401"/>
                </a:lnTo>
                <a:lnTo>
                  <a:pt x="147605" y="449401"/>
                </a:lnTo>
                <a:lnTo>
                  <a:pt x="147605" y="435858"/>
                </a:lnTo>
                <a:lnTo>
                  <a:pt x="119140" y="435858"/>
                </a:lnTo>
                <a:lnTo>
                  <a:pt x="119140" y="339443"/>
                </a:lnTo>
                <a:lnTo>
                  <a:pt x="106514" y="339443"/>
                </a:lnTo>
                <a:close/>
              </a:path>
              <a:path w="147954" h="654050">
                <a:moveTo>
                  <a:pt x="119140" y="339443"/>
                </a:moveTo>
                <a:lnTo>
                  <a:pt x="119140" y="352987"/>
                </a:lnTo>
                <a:lnTo>
                  <a:pt x="147375" y="352987"/>
                </a:lnTo>
                <a:lnTo>
                  <a:pt x="147375" y="339443"/>
                </a:lnTo>
                <a:lnTo>
                  <a:pt x="119140" y="339443"/>
                </a:lnTo>
                <a:close/>
              </a:path>
              <a:path w="147954" h="654050">
                <a:moveTo>
                  <a:pt x="1606" y="352987"/>
                </a:moveTo>
                <a:lnTo>
                  <a:pt x="1606" y="422773"/>
                </a:lnTo>
                <a:lnTo>
                  <a:pt x="51191" y="425298"/>
                </a:lnTo>
                <a:lnTo>
                  <a:pt x="59258" y="425804"/>
                </a:lnTo>
                <a:lnTo>
                  <a:pt x="100794" y="436776"/>
                </a:lnTo>
                <a:lnTo>
                  <a:pt x="106514" y="441826"/>
                </a:lnTo>
                <a:lnTo>
                  <a:pt x="106514" y="424839"/>
                </a:lnTo>
                <a:lnTo>
                  <a:pt x="67528" y="413017"/>
                </a:lnTo>
                <a:lnTo>
                  <a:pt x="14232" y="409918"/>
                </a:lnTo>
                <a:lnTo>
                  <a:pt x="14232" y="352987"/>
                </a:lnTo>
                <a:lnTo>
                  <a:pt x="1606" y="352987"/>
                </a:lnTo>
                <a:close/>
              </a:path>
              <a:path w="147954" h="654050">
                <a:moveTo>
                  <a:pt x="14232" y="352987"/>
                </a:moveTo>
                <a:lnTo>
                  <a:pt x="14232" y="366531"/>
                </a:lnTo>
                <a:lnTo>
                  <a:pt x="106514" y="366531"/>
                </a:lnTo>
                <a:lnTo>
                  <a:pt x="106514" y="352987"/>
                </a:lnTo>
                <a:lnTo>
                  <a:pt x="14232" y="352987"/>
                </a:lnTo>
                <a:close/>
              </a:path>
              <a:path w="147954" h="654050">
                <a:moveTo>
                  <a:pt x="1606" y="270189"/>
                </a:moveTo>
                <a:lnTo>
                  <a:pt x="1606" y="284880"/>
                </a:lnTo>
                <a:lnTo>
                  <a:pt x="119140" y="328037"/>
                </a:lnTo>
                <a:lnTo>
                  <a:pt x="119140" y="313116"/>
                </a:lnTo>
                <a:lnTo>
                  <a:pt x="85854" y="301300"/>
                </a:lnTo>
                <a:lnTo>
                  <a:pt x="85854" y="307607"/>
                </a:lnTo>
                <a:lnTo>
                  <a:pt x="73228" y="307607"/>
                </a:lnTo>
                <a:lnTo>
                  <a:pt x="73228" y="296818"/>
                </a:lnTo>
                <a:lnTo>
                  <a:pt x="20201" y="277994"/>
                </a:lnTo>
                <a:lnTo>
                  <a:pt x="20201" y="263361"/>
                </a:lnTo>
                <a:lnTo>
                  <a:pt x="1606" y="270189"/>
                </a:lnTo>
                <a:close/>
              </a:path>
              <a:path w="147954" h="654050">
                <a:moveTo>
                  <a:pt x="20201" y="263361"/>
                </a:moveTo>
                <a:lnTo>
                  <a:pt x="20201" y="277076"/>
                </a:lnTo>
                <a:lnTo>
                  <a:pt x="119140" y="241953"/>
                </a:lnTo>
                <a:lnTo>
                  <a:pt x="119140" y="227032"/>
                </a:lnTo>
                <a:lnTo>
                  <a:pt x="85854" y="239254"/>
                </a:lnTo>
                <a:lnTo>
                  <a:pt x="85854" y="247463"/>
                </a:lnTo>
                <a:lnTo>
                  <a:pt x="73228" y="247463"/>
                </a:lnTo>
                <a:lnTo>
                  <a:pt x="73228" y="243890"/>
                </a:lnTo>
                <a:lnTo>
                  <a:pt x="20201" y="263361"/>
                </a:lnTo>
                <a:close/>
              </a:path>
              <a:path w="147954" h="654050">
                <a:moveTo>
                  <a:pt x="73228" y="296818"/>
                </a:moveTo>
                <a:lnTo>
                  <a:pt x="73228" y="307607"/>
                </a:lnTo>
                <a:lnTo>
                  <a:pt x="85854" y="307607"/>
                </a:lnTo>
                <a:lnTo>
                  <a:pt x="85854" y="301300"/>
                </a:lnTo>
                <a:lnTo>
                  <a:pt x="73228" y="296818"/>
                </a:lnTo>
                <a:close/>
              </a:path>
              <a:path w="147954" h="654050">
                <a:moveTo>
                  <a:pt x="73228" y="258251"/>
                </a:moveTo>
                <a:lnTo>
                  <a:pt x="73228" y="296818"/>
                </a:lnTo>
                <a:lnTo>
                  <a:pt x="85854" y="301300"/>
                </a:lnTo>
                <a:lnTo>
                  <a:pt x="85854" y="253769"/>
                </a:lnTo>
                <a:lnTo>
                  <a:pt x="73228" y="258251"/>
                </a:lnTo>
                <a:close/>
              </a:path>
              <a:path w="147954" h="654050">
                <a:moveTo>
                  <a:pt x="73228" y="243890"/>
                </a:moveTo>
                <a:lnTo>
                  <a:pt x="73228" y="247463"/>
                </a:lnTo>
                <a:lnTo>
                  <a:pt x="85854" y="247463"/>
                </a:lnTo>
                <a:lnTo>
                  <a:pt x="85854" y="239254"/>
                </a:lnTo>
                <a:lnTo>
                  <a:pt x="73228" y="243890"/>
                </a:lnTo>
                <a:close/>
              </a:path>
              <a:path w="147954" h="654050">
                <a:moveTo>
                  <a:pt x="58307" y="121722"/>
                </a:moveTo>
                <a:lnTo>
                  <a:pt x="58307" y="134119"/>
                </a:lnTo>
                <a:lnTo>
                  <a:pt x="71162" y="134119"/>
                </a:lnTo>
                <a:lnTo>
                  <a:pt x="71738" y="135955"/>
                </a:lnTo>
                <a:lnTo>
                  <a:pt x="119140" y="135955"/>
                </a:lnTo>
                <a:lnTo>
                  <a:pt x="119140" y="121722"/>
                </a:lnTo>
                <a:lnTo>
                  <a:pt x="58307" y="121722"/>
                </a:lnTo>
                <a:close/>
              </a:path>
              <a:path w="147954" h="654050">
                <a:moveTo>
                  <a:pt x="1606" y="193344"/>
                </a:moveTo>
                <a:lnTo>
                  <a:pt x="1606" y="207577"/>
                </a:lnTo>
                <a:lnTo>
                  <a:pt x="49507" y="207577"/>
                </a:lnTo>
                <a:lnTo>
                  <a:pt x="76442" y="176663"/>
                </a:lnTo>
                <a:lnTo>
                  <a:pt x="76442" y="162871"/>
                </a:lnTo>
                <a:lnTo>
                  <a:pt x="71738" y="135955"/>
                </a:lnTo>
                <a:lnTo>
                  <a:pt x="63587" y="135955"/>
                </a:lnTo>
                <a:lnTo>
                  <a:pt x="63587" y="173602"/>
                </a:lnTo>
                <a:lnTo>
                  <a:pt x="62975" y="177608"/>
                </a:lnTo>
                <a:lnTo>
                  <a:pt x="62975" y="177824"/>
                </a:lnTo>
                <a:lnTo>
                  <a:pt x="60201" y="185405"/>
                </a:lnTo>
                <a:lnTo>
                  <a:pt x="57867" y="188275"/>
                </a:lnTo>
                <a:lnTo>
                  <a:pt x="51248" y="192331"/>
                </a:lnTo>
                <a:lnTo>
                  <a:pt x="46676" y="193344"/>
                </a:lnTo>
                <a:lnTo>
                  <a:pt x="1606" y="193344"/>
                </a:lnTo>
                <a:close/>
              </a:path>
              <a:path w="147954" h="654050">
                <a:moveTo>
                  <a:pt x="58307" y="134119"/>
                </a:moveTo>
                <a:lnTo>
                  <a:pt x="58866" y="135955"/>
                </a:lnTo>
                <a:lnTo>
                  <a:pt x="71738" y="135955"/>
                </a:lnTo>
                <a:lnTo>
                  <a:pt x="71162" y="134119"/>
                </a:lnTo>
                <a:lnTo>
                  <a:pt x="58307" y="134119"/>
                </a:lnTo>
                <a:close/>
              </a:path>
              <a:path w="147954" h="654050">
                <a:moveTo>
                  <a:pt x="58866" y="135955"/>
                </a:moveTo>
                <a:lnTo>
                  <a:pt x="63587" y="163789"/>
                </a:lnTo>
                <a:lnTo>
                  <a:pt x="63587" y="135955"/>
                </a:lnTo>
                <a:lnTo>
                  <a:pt x="58866" y="135955"/>
                </a:lnTo>
                <a:close/>
              </a:path>
              <a:path w="147954" h="654050">
                <a:moveTo>
                  <a:pt x="1606" y="121722"/>
                </a:moveTo>
                <a:lnTo>
                  <a:pt x="1606" y="135955"/>
                </a:lnTo>
                <a:lnTo>
                  <a:pt x="58866" y="135955"/>
                </a:lnTo>
                <a:lnTo>
                  <a:pt x="58307" y="134119"/>
                </a:lnTo>
                <a:lnTo>
                  <a:pt x="58307" y="121722"/>
                </a:lnTo>
                <a:lnTo>
                  <a:pt x="1606" y="121722"/>
                </a:lnTo>
                <a:close/>
              </a:path>
              <a:path w="147954" h="654050">
                <a:moveTo>
                  <a:pt x="1606" y="79197"/>
                </a:moveTo>
                <a:lnTo>
                  <a:pt x="1606" y="93200"/>
                </a:lnTo>
                <a:lnTo>
                  <a:pt x="119140" y="93200"/>
                </a:lnTo>
                <a:lnTo>
                  <a:pt x="119140" y="79426"/>
                </a:lnTo>
                <a:lnTo>
                  <a:pt x="94118" y="62061"/>
                </a:lnTo>
                <a:lnTo>
                  <a:pt x="94118" y="79197"/>
                </a:lnTo>
                <a:lnTo>
                  <a:pt x="1606" y="79197"/>
                </a:lnTo>
                <a:close/>
              </a:path>
              <a:path w="147954" h="654050">
                <a:moveTo>
                  <a:pt x="26858" y="0"/>
                </a:moveTo>
                <a:lnTo>
                  <a:pt x="26858" y="14232"/>
                </a:lnTo>
                <a:lnTo>
                  <a:pt x="119140" y="14232"/>
                </a:lnTo>
                <a:lnTo>
                  <a:pt x="119140" y="0"/>
                </a:lnTo>
                <a:lnTo>
                  <a:pt x="26858" y="0"/>
                </a:lnTo>
                <a:close/>
              </a:path>
              <a:path w="147954" h="654050">
                <a:moveTo>
                  <a:pt x="1606" y="0"/>
                </a:moveTo>
                <a:lnTo>
                  <a:pt x="1606" y="13773"/>
                </a:lnTo>
                <a:lnTo>
                  <a:pt x="94118" y="78049"/>
                </a:lnTo>
                <a:lnTo>
                  <a:pt x="94118" y="62061"/>
                </a:lnTo>
                <a:lnTo>
                  <a:pt x="26858" y="15380"/>
                </a:lnTo>
                <a:lnTo>
                  <a:pt x="26858" y="0"/>
                </a:lnTo>
                <a:lnTo>
                  <a:pt x="1606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19551" y="3128981"/>
            <a:ext cx="124460" cy="610870"/>
          </a:xfrm>
          <a:custGeom>
            <a:avLst/>
            <a:gdLst/>
            <a:ahLst/>
            <a:cxnLst/>
            <a:rect l="l" t="t" r="r" b="b"/>
            <a:pathLst>
              <a:path w="124460" h="610870">
                <a:moveTo>
                  <a:pt x="0" y="549173"/>
                </a:moveTo>
                <a:lnTo>
                  <a:pt x="0" y="563405"/>
                </a:lnTo>
                <a:lnTo>
                  <a:pt x="124420" y="563405"/>
                </a:lnTo>
                <a:lnTo>
                  <a:pt x="124420" y="549173"/>
                </a:lnTo>
                <a:lnTo>
                  <a:pt x="0" y="549173"/>
                </a:lnTo>
                <a:close/>
              </a:path>
              <a:path w="124460" h="610870">
                <a:moveTo>
                  <a:pt x="16068" y="563405"/>
                </a:moveTo>
                <a:lnTo>
                  <a:pt x="16068" y="574424"/>
                </a:lnTo>
                <a:lnTo>
                  <a:pt x="18039" y="582172"/>
                </a:lnTo>
                <a:lnTo>
                  <a:pt x="25920" y="595716"/>
                </a:lnTo>
                <a:lnTo>
                  <a:pt x="31391" y="601034"/>
                </a:lnTo>
                <a:lnTo>
                  <a:pt x="45184" y="608646"/>
                </a:lnTo>
                <a:lnTo>
                  <a:pt x="45394" y="608762"/>
                </a:lnTo>
                <a:lnTo>
                  <a:pt x="53257" y="610640"/>
                </a:lnTo>
                <a:lnTo>
                  <a:pt x="71851" y="610694"/>
                </a:lnTo>
                <a:lnTo>
                  <a:pt x="79713" y="608813"/>
                </a:lnTo>
                <a:lnTo>
                  <a:pt x="79924" y="608762"/>
                </a:lnTo>
                <a:lnTo>
                  <a:pt x="109039" y="574424"/>
                </a:lnTo>
                <a:lnTo>
                  <a:pt x="109039" y="563405"/>
                </a:lnTo>
                <a:lnTo>
                  <a:pt x="96414" y="563405"/>
                </a:lnTo>
                <a:lnTo>
                  <a:pt x="96414" y="572358"/>
                </a:lnTo>
                <a:lnTo>
                  <a:pt x="95017" y="577982"/>
                </a:lnTo>
                <a:lnTo>
                  <a:pt x="69479" y="596462"/>
                </a:lnTo>
                <a:lnTo>
                  <a:pt x="55629" y="596432"/>
                </a:lnTo>
                <a:lnTo>
                  <a:pt x="28694" y="572358"/>
                </a:lnTo>
                <a:lnTo>
                  <a:pt x="28694" y="563405"/>
                </a:lnTo>
                <a:lnTo>
                  <a:pt x="16068" y="563405"/>
                </a:lnTo>
                <a:close/>
              </a:path>
              <a:path w="124460" h="610870">
                <a:moveTo>
                  <a:pt x="16068" y="538384"/>
                </a:moveTo>
                <a:lnTo>
                  <a:pt x="16068" y="549173"/>
                </a:lnTo>
                <a:lnTo>
                  <a:pt x="28694" y="549173"/>
                </a:lnTo>
                <a:lnTo>
                  <a:pt x="28694" y="540450"/>
                </a:lnTo>
                <a:lnTo>
                  <a:pt x="30091" y="534845"/>
                </a:lnTo>
                <a:lnTo>
                  <a:pt x="35676" y="525701"/>
                </a:lnTo>
                <a:lnTo>
                  <a:pt x="39617" y="522229"/>
                </a:lnTo>
                <a:lnTo>
                  <a:pt x="49794" y="517513"/>
                </a:lnTo>
                <a:lnTo>
                  <a:pt x="55629" y="516346"/>
                </a:lnTo>
                <a:lnTo>
                  <a:pt x="69479" y="516377"/>
                </a:lnTo>
                <a:lnTo>
                  <a:pt x="75409" y="517577"/>
                </a:lnTo>
                <a:lnTo>
                  <a:pt x="80459" y="519931"/>
                </a:lnTo>
                <a:lnTo>
                  <a:pt x="85510" y="522255"/>
                </a:lnTo>
                <a:lnTo>
                  <a:pt x="89431" y="525701"/>
                </a:lnTo>
                <a:lnTo>
                  <a:pt x="95017" y="534845"/>
                </a:lnTo>
                <a:lnTo>
                  <a:pt x="96414" y="540450"/>
                </a:lnTo>
                <a:lnTo>
                  <a:pt x="96414" y="549173"/>
                </a:lnTo>
                <a:lnTo>
                  <a:pt x="109039" y="549173"/>
                </a:lnTo>
                <a:lnTo>
                  <a:pt x="109039" y="538384"/>
                </a:lnTo>
                <a:lnTo>
                  <a:pt x="107088" y="530711"/>
                </a:lnTo>
                <a:lnTo>
                  <a:pt x="99283" y="517257"/>
                </a:lnTo>
                <a:lnTo>
                  <a:pt x="96414" y="514396"/>
                </a:lnTo>
                <a:lnTo>
                  <a:pt x="93716" y="511774"/>
                </a:lnTo>
                <a:lnTo>
                  <a:pt x="79924" y="504162"/>
                </a:lnTo>
                <a:lnTo>
                  <a:pt x="79713" y="504046"/>
                </a:lnTo>
                <a:lnTo>
                  <a:pt x="71851" y="502168"/>
                </a:lnTo>
                <a:lnTo>
                  <a:pt x="53257" y="502114"/>
                </a:lnTo>
                <a:lnTo>
                  <a:pt x="45394" y="503995"/>
                </a:lnTo>
                <a:lnTo>
                  <a:pt x="18039" y="530603"/>
                </a:lnTo>
                <a:lnTo>
                  <a:pt x="16068" y="538384"/>
                </a:lnTo>
                <a:close/>
              </a:path>
              <a:path w="124460" h="610870">
                <a:moveTo>
                  <a:pt x="459" y="430979"/>
                </a:moveTo>
                <a:lnTo>
                  <a:pt x="16700" y="468182"/>
                </a:lnTo>
                <a:lnTo>
                  <a:pt x="60832" y="482859"/>
                </a:lnTo>
                <a:lnTo>
                  <a:pt x="68167" y="482517"/>
                </a:lnTo>
                <a:lnTo>
                  <a:pt x="104965" y="468182"/>
                </a:lnTo>
                <a:lnTo>
                  <a:pt x="121206" y="430979"/>
                </a:lnTo>
                <a:lnTo>
                  <a:pt x="120747" y="423670"/>
                </a:lnTo>
                <a:lnTo>
                  <a:pt x="107892" y="396754"/>
                </a:lnTo>
                <a:lnTo>
                  <a:pt x="107892" y="438096"/>
                </a:lnTo>
                <a:lnTo>
                  <a:pt x="106093" y="444543"/>
                </a:lnTo>
                <a:lnTo>
                  <a:pt x="74907" y="467823"/>
                </a:lnTo>
                <a:lnTo>
                  <a:pt x="60832" y="469086"/>
                </a:lnTo>
                <a:lnTo>
                  <a:pt x="53497" y="468770"/>
                </a:lnTo>
                <a:lnTo>
                  <a:pt x="15571" y="444543"/>
                </a:lnTo>
                <a:lnTo>
                  <a:pt x="13773" y="438096"/>
                </a:lnTo>
                <a:lnTo>
                  <a:pt x="13773" y="396754"/>
                </a:lnTo>
                <a:lnTo>
                  <a:pt x="11865" y="398694"/>
                </a:lnTo>
                <a:lnTo>
                  <a:pt x="7804" y="404236"/>
                </a:lnTo>
                <a:lnTo>
                  <a:pt x="4591" y="410298"/>
                </a:lnTo>
                <a:lnTo>
                  <a:pt x="2295" y="416776"/>
                </a:lnTo>
                <a:lnTo>
                  <a:pt x="918" y="423670"/>
                </a:lnTo>
                <a:lnTo>
                  <a:pt x="459" y="430979"/>
                </a:lnTo>
                <a:close/>
              </a:path>
              <a:path w="124460" h="610870">
                <a:moveTo>
                  <a:pt x="13773" y="396754"/>
                </a:moveTo>
                <a:lnTo>
                  <a:pt x="13773" y="423863"/>
                </a:lnTo>
                <a:lnTo>
                  <a:pt x="15571" y="417436"/>
                </a:lnTo>
                <a:lnTo>
                  <a:pt x="22764" y="405919"/>
                </a:lnTo>
                <a:lnTo>
                  <a:pt x="60832" y="392873"/>
                </a:lnTo>
                <a:lnTo>
                  <a:pt x="68167" y="393192"/>
                </a:lnTo>
                <a:lnTo>
                  <a:pt x="106093" y="417436"/>
                </a:lnTo>
                <a:lnTo>
                  <a:pt x="107892" y="423863"/>
                </a:lnTo>
                <a:lnTo>
                  <a:pt x="107892" y="396754"/>
                </a:lnTo>
                <a:lnTo>
                  <a:pt x="69814" y="379519"/>
                </a:lnTo>
                <a:lnTo>
                  <a:pt x="60832" y="379099"/>
                </a:lnTo>
                <a:lnTo>
                  <a:pt x="53497" y="379442"/>
                </a:lnTo>
                <a:lnTo>
                  <a:pt x="51851" y="379519"/>
                </a:lnTo>
                <a:lnTo>
                  <a:pt x="16700" y="393777"/>
                </a:lnTo>
                <a:lnTo>
                  <a:pt x="13773" y="396754"/>
                </a:lnTo>
                <a:close/>
              </a:path>
              <a:path w="124460" h="610870">
                <a:moveTo>
                  <a:pt x="2065" y="306234"/>
                </a:moveTo>
                <a:lnTo>
                  <a:pt x="2065" y="355168"/>
                </a:lnTo>
                <a:lnTo>
                  <a:pt x="119599" y="355168"/>
                </a:lnTo>
                <a:lnTo>
                  <a:pt x="119599" y="340936"/>
                </a:lnTo>
                <a:lnTo>
                  <a:pt x="76672" y="340936"/>
                </a:lnTo>
                <a:lnTo>
                  <a:pt x="76672" y="343690"/>
                </a:lnTo>
                <a:lnTo>
                  <a:pt x="64046" y="343690"/>
                </a:lnTo>
                <a:lnTo>
                  <a:pt x="64046" y="340936"/>
                </a:lnTo>
                <a:lnTo>
                  <a:pt x="14806" y="340936"/>
                </a:lnTo>
                <a:lnTo>
                  <a:pt x="14806" y="282590"/>
                </a:lnTo>
                <a:lnTo>
                  <a:pt x="10349" y="286951"/>
                </a:lnTo>
                <a:lnTo>
                  <a:pt x="7058" y="292843"/>
                </a:lnTo>
                <a:lnTo>
                  <a:pt x="3730" y="298697"/>
                </a:lnTo>
                <a:lnTo>
                  <a:pt x="2065" y="306234"/>
                </a:lnTo>
                <a:close/>
              </a:path>
              <a:path w="124460" h="610870">
                <a:moveTo>
                  <a:pt x="64046" y="340936"/>
                </a:moveTo>
                <a:lnTo>
                  <a:pt x="64046" y="343690"/>
                </a:lnTo>
                <a:lnTo>
                  <a:pt x="76672" y="343690"/>
                </a:lnTo>
                <a:lnTo>
                  <a:pt x="76672" y="340936"/>
                </a:lnTo>
                <a:lnTo>
                  <a:pt x="64046" y="340936"/>
                </a:lnTo>
                <a:close/>
              </a:path>
              <a:path w="124460" h="610870">
                <a:moveTo>
                  <a:pt x="14806" y="282590"/>
                </a:moveTo>
                <a:lnTo>
                  <a:pt x="14806" y="308975"/>
                </a:lnTo>
                <a:lnTo>
                  <a:pt x="15762" y="304398"/>
                </a:lnTo>
                <a:lnTo>
                  <a:pt x="20009" y="296669"/>
                </a:lnTo>
                <a:lnTo>
                  <a:pt x="22917" y="293876"/>
                </a:lnTo>
                <a:lnTo>
                  <a:pt x="26628" y="292155"/>
                </a:lnTo>
                <a:lnTo>
                  <a:pt x="30339" y="290395"/>
                </a:lnTo>
                <a:lnTo>
                  <a:pt x="34548" y="289515"/>
                </a:lnTo>
                <a:lnTo>
                  <a:pt x="43960" y="289515"/>
                </a:lnTo>
                <a:lnTo>
                  <a:pt x="64046" y="309371"/>
                </a:lnTo>
                <a:lnTo>
                  <a:pt x="64046" y="340936"/>
                </a:lnTo>
                <a:lnTo>
                  <a:pt x="76672" y="340936"/>
                </a:lnTo>
                <a:lnTo>
                  <a:pt x="76672" y="306081"/>
                </a:lnTo>
                <a:lnTo>
                  <a:pt x="75007" y="298582"/>
                </a:lnTo>
                <a:lnTo>
                  <a:pt x="68312" y="286875"/>
                </a:lnTo>
                <a:lnTo>
                  <a:pt x="63797" y="282551"/>
                </a:lnTo>
                <a:lnTo>
                  <a:pt x="58135" y="279758"/>
                </a:lnTo>
                <a:lnTo>
                  <a:pt x="52473" y="276927"/>
                </a:lnTo>
                <a:lnTo>
                  <a:pt x="46179" y="275512"/>
                </a:lnTo>
                <a:lnTo>
                  <a:pt x="32329" y="275512"/>
                </a:lnTo>
                <a:lnTo>
                  <a:pt x="26054" y="276927"/>
                </a:lnTo>
                <a:lnTo>
                  <a:pt x="14806" y="282590"/>
                </a:lnTo>
                <a:close/>
              </a:path>
              <a:path w="124460" h="610870">
                <a:moveTo>
                  <a:pt x="2065" y="235597"/>
                </a:moveTo>
                <a:lnTo>
                  <a:pt x="2065" y="252585"/>
                </a:lnTo>
                <a:lnTo>
                  <a:pt x="119599" y="252585"/>
                </a:lnTo>
                <a:lnTo>
                  <a:pt x="119599" y="239270"/>
                </a:lnTo>
                <a:lnTo>
                  <a:pt x="30301" y="239270"/>
                </a:lnTo>
                <a:lnTo>
                  <a:pt x="30301" y="224037"/>
                </a:lnTo>
                <a:lnTo>
                  <a:pt x="2065" y="235597"/>
                </a:lnTo>
                <a:close/>
              </a:path>
              <a:path w="124460" h="610870">
                <a:moveTo>
                  <a:pt x="30301" y="224037"/>
                </a:moveTo>
                <a:lnTo>
                  <a:pt x="30301" y="238122"/>
                </a:lnTo>
                <a:lnTo>
                  <a:pt x="119599" y="201393"/>
                </a:lnTo>
                <a:lnTo>
                  <a:pt x="119599" y="188538"/>
                </a:lnTo>
                <a:lnTo>
                  <a:pt x="99627" y="180323"/>
                </a:lnTo>
                <a:lnTo>
                  <a:pt x="99627" y="195654"/>
                </a:lnTo>
                <a:lnTo>
                  <a:pt x="30301" y="224037"/>
                </a:lnTo>
                <a:close/>
              </a:path>
              <a:path w="124460" h="610870">
                <a:moveTo>
                  <a:pt x="30301" y="137347"/>
                </a:moveTo>
                <a:lnTo>
                  <a:pt x="30301" y="150661"/>
                </a:lnTo>
                <a:lnTo>
                  <a:pt x="119599" y="150661"/>
                </a:lnTo>
                <a:lnTo>
                  <a:pt x="119599" y="137347"/>
                </a:lnTo>
                <a:lnTo>
                  <a:pt x="30301" y="137347"/>
                </a:lnTo>
                <a:close/>
              </a:path>
              <a:path w="124460" h="610870">
                <a:moveTo>
                  <a:pt x="2065" y="137347"/>
                </a:moveTo>
                <a:lnTo>
                  <a:pt x="2065" y="154334"/>
                </a:lnTo>
                <a:lnTo>
                  <a:pt x="99627" y="194277"/>
                </a:lnTo>
                <a:lnTo>
                  <a:pt x="99627" y="180323"/>
                </a:lnTo>
                <a:lnTo>
                  <a:pt x="30301" y="151809"/>
                </a:lnTo>
                <a:lnTo>
                  <a:pt x="30301" y="137347"/>
                </a:lnTo>
                <a:lnTo>
                  <a:pt x="2065" y="137347"/>
                </a:lnTo>
                <a:close/>
              </a:path>
              <a:path w="124460" h="610870">
                <a:moveTo>
                  <a:pt x="2065" y="94577"/>
                </a:moveTo>
                <a:lnTo>
                  <a:pt x="2065" y="108810"/>
                </a:lnTo>
                <a:lnTo>
                  <a:pt x="119599" y="108810"/>
                </a:lnTo>
                <a:lnTo>
                  <a:pt x="119599" y="56318"/>
                </a:lnTo>
                <a:lnTo>
                  <a:pt x="118126" y="49220"/>
                </a:lnTo>
                <a:lnTo>
                  <a:pt x="112234" y="37628"/>
                </a:lnTo>
                <a:lnTo>
                  <a:pt x="108159" y="33228"/>
                </a:lnTo>
                <a:lnTo>
                  <a:pt x="107203" y="32679"/>
                </a:lnTo>
                <a:lnTo>
                  <a:pt x="107203" y="94577"/>
                </a:lnTo>
                <a:lnTo>
                  <a:pt x="64046" y="94577"/>
                </a:lnTo>
                <a:lnTo>
                  <a:pt x="64046" y="98250"/>
                </a:lnTo>
                <a:lnTo>
                  <a:pt x="51420" y="98250"/>
                </a:lnTo>
                <a:lnTo>
                  <a:pt x="51420" y="94577"/>
                </a:lnTo>
                <a:lnTo>
                  <a:pt x="2065" y="94577"/>
                </a:lnTo>
                <a:close/>
              </a:path>
              <a:path w="124460" h="610870">
                <a:moveTo>
                  <a:pt x="51420" y="56318"/>
                </a:moveTo>
                <a:lnTo>
                  <a:pt x="51420" y="94577"/>
                </a:lnTo>
                <a:lnTo>
                  <a:pt x="64046" y="94577"/>
                </a:lnTo>
                <a:lnTo>
                  <a:pt x="64046" y="56700"/>
                </a:lnTo>
                <a:lnTo>
                  <a:pt x="66093" y="50521"/>
                </a:lnTo>
                <a:lnTo>
                  <a:pt x="74242" y="41875"/>
                </a:lnTo>
                <a:lnTo>
                  <a:pt x="79082" y="39713"/>
                </a:lnTo>
                <a:lnTo>
                  <a:pt x="88532" y="39713"/>
                </a:lnTo>
                <a:lnTo>
                  <a:pt x="91746" y="40576"/>
                </a:lnTo>
                <a:lnTo>
                  <a:pt x="92167" y="40689"/>
                </a:lnTo>
                <a:lnTo>
                  <a:pt x="99015" y="44553"/>
                </a:lnTo>
                <a:lnTo>
                  <a:pt x="101808" y="47384"/>
                </a:lnTo>
                <a:lnTo>
                  <a:pt x="106132" y="54845"/>
                </a:lnTo>
                <a:lnTo>
                  <a:pt x="107203" y="59378"/>
                </a:lnTo>
                <a:lnTo>
                  <a:pt x="107203" y="32679"/>
                </a:lnTo>
                <a:lnTo>
                  <a:pt x="102956" y="30244"/>
                </a:lnTo>
                <a:lnTo>
                  <a:pt x="97753" y="27221"/>
                </a:lnTo>
                <a:lnTo>
                  <a:pt x="92167" y="25816"/>
                </a:lnTo>
                <a:lnTo>
                  <a:pt x="78126" y="25710"/>
                </a:lnTo>
                <a:lnTo>
                  <a:pt x="72214" y="27221"/>
                </a:lnTo>
                <a:lnTo>
                  <a:pt x="67202" y="30244"/>
                </a:lnTo>
                <a:lnTo>
                  <a:pt x="62190" y="33228"/>
                </a:lnTo>
                <a:lnTo>
                  <a:pt x="58307" y="37628"/>
                </a:lnTo>
                <a:lnTo>
                  <a:pt x="52798" y="49220"/>
                </a:lnTo>
                <a:lnTo>
                  <a:pt x="51420" y="56318"/>
                </a:lnTo>
                <a:close/>
              </a:path>
              <a:path w="124460" h="610870">
                <a:moveTo>
                  <a:pt x="51420" y="94577"/>
                </a:moveTo>
                <a:lnTo>
                  <a:pt x="51420" y="98250"/>
                </a:lnTo>
                <a:lnTo>
                  <a:pt x="64046" y="98250"/>
                </a:lnTo>
                <a:lnTo>
                  <a:pt x="64046" y="94577"/>
                </a:lnTo>
                <a:lnTo>
                  <a:pt x="51420" y="94577"/>
                </a:lnTo>
                <a:close/>
              </a:path>
              <a:path w="124460" h="610870">
                <a:moveTo>
                  <a:pt x="2065" y="0"/>
                </a:moveTo>
                <a:lnTo>
                  <a:pt x="2065" y="14232"/>
                </a:lnTo>
                <a:lnTo>
                  <a:pt x="119599" y="14232"/>
                </a:lnTo>
                <a:lnTo>
                  <a:pt x="119599" y="0"/>
                </a:lnTo>
                <a:lnTo>
                  <a:pt x="2065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19551" y="5682396"/>
            <a:ext cx="124460" cy="610870"/>
          </a:xfrm>
          <a:custGeom>
            <a:avLst/>
            <a:gdLst/>
            <a:ahLst/>
            <a:cxnLst/>
            <a:rect l="l" t="t" r="r" b="b"/>
            <a:pathLst>
              <a:path w="124460" h="610870">
                <a:moveTo>
                  <a:pt x="0" y="549173"/>
                </a:moveTo>
                <a:lnTo>
                  <a:pt x="0" y="563405"/>
                </a:lnTo>
                <a:lnTo>
                  <a:pt x="124420" y="563405"/>
                </a:lnTo>
                <a:lnTo>
                  <a:pt x="124420" y="549173"/>
                </a:lnTo>
                <a:lnTo>
                  <a:pt x="0" y="549173"/>
                </a:lnTo>
                <a:close/>
              </a:path>
              <a:path w="124460" h="610870">
                <a:moveTo>
                  <a:pt x="16068" y="563405"/>
                </a:moveTo>
                <a:lnTo>
                  <a:pt x="16068" y="574424"/>
                </a:lnTo>
                <a:lnTo>
                  <a:pt x="18039" y="582172"/>
                </a:lnTo>
                <a:lnTo>
                  <a:pt x="25920" y="595716"/>
                </a:lnTo>
                <a:lnTo>
                  <a:pt x="31391" y="601034"/>
                </a:lnTo>
                <a:lnTo>
                  <a:pt x="45184" y="608646"/>
                </a:lnTo>
                <a:lnTo>
                  <a:pt x="45394" y="608762"/>
                </a:lnTo>
                <a:lnTo>
                  <a:pt x="53257" y="610640"/>
                </a:lnTo>
                <a:lnTo>
                  <a:pt x="71851" y="610694"/>
                </a:lnTo>
                <a:lnTo>
                  <a:pt x="79713" y="608813"/>
                </a:lnTo>
                <a:lnTo>
                  <a:pt x="79924" y="608762"/>
                </a:lnTo>
                <a:lnTo>
                  <a:pt x="109039" y="574424"/>
                </a:lnTo>
                <a:lnTo>
                  <a:pt x="109039" y="563405"/>
                </a:lnTo>
                <a:lnTo>
                  <a:pt x="96414" y="563405"/>
                </a:lnTo>
                <a:lnTo>
                  <a:pt x="96414" y="572358"/>
                </a:lnTo>
                <a:lnTo>
                  <a:pt x="95017" y="577982"/>
                </a:lnTo>
                <a:lnTo>
                  <a:pt x="69479" y="596462"/>
                </a:lnTo>
                <a:lnTo>
                  <a:pt x="55629" y="596432"/>
                </a:lnTo>
                <a:lnTo>
                  <a:pt x="28694" y="572358"/>
                </a:lnTo>
                <a:lnTo>
                  <a:pt x="28694" y="563405"/>
                </a:lnTo>
                <a:lnTo>
                  <a:pt x="16068" y="563405"/>
                </a:lnTo>
                <a:close/>
              </a:path>
              <a:path w="124460" h="610870">
                <a:moveTo>
                  <a:pt x="16068" y="538384"/>
                </a:moveTo>
                <a:lnTo>
                  <a:pt x="16068" y="549173"/>
                </a:lnTo>
                <a:lnTo>
                  <a:pt x="28694" y="549173"/>
                </a:lnTo>
                <a:lnTo>
                  <a:pt x="28694" y="540450"/>
                </a:lnTo>
                <a:lnTo>
                  <a:pt x="30091" y="534845"/>
                </a:lnTo>
                <a:lnTo>
                  <a:pt x="35676" y="525701"/>
                </a:lnTo>
                <a:lnTo>
                  <a:pt x="39617" y="522229"/>
                </a:lnTo>
                <a:lnTo>
                  <a:pt x="49794" y="517513"/>
                </a:lnTo>
                <a:lnTo>
                  <a:pt x="55629" y="516346"/>
                </a:lnTo>
                <a:lnTo>
                  <a:pt x="69479" y="516377"/>
                </a:lnTo>
                <a:lnTo>
                  <a:pt x="75409" y="517577"/>
                </a:lnTo>
                <a:lnTo>
                  <a:pt x="80459" y="519931"/>
                </a:lnTo>
                <a:lnTo>
                  <a:pt x="85510" y="522255"/>
                </a:lnTo>
                <a:lnTo>
                  <a:pt x="89431" y="525701"/>
                </a:lnTo>
                <a:lnTo>
                  <a:pt x="95017" y="534845"/>
                </a:lnTo>
                <a:lnTo>
                  <a:pt x="96414" y="540450"/>
                </a:lnTo>
                <a:lnTo>
                  <a:pt x="96414" y="549173"/>
                </a:lnTo>
                <a:lnTo>
                  <a:pt x="109039" y="549173"/>
                </a:lnTo>
                <a:lnTo>
                  <a:pt x="109039" y="538384"/>
                </a:lnTo>
                <a:lnTo>
                  <a:pt x="107088" y="530711"/>
                </a:lnTo>
                <a:lnTo>
                  <a:pt x="99283" y="517257"/>
                </a:lnTo>
                <a:lnTo>
                  <a:pt x="96414" y="514396"/>
                </a:lnTo>
                <a:lnTo>
                  <a:pt x="93716" y="511774"/>
                </a:lnTo>
                <a:lnTo>
                  <a:pt x="79924" y="504162"/>
                </a:lnTo>
                <a:lnTo>
                  <a:pt x="79713" y="504046"/>
                </a:lnTo>
                <a:lnTo>
                  <a:pt x="71851" y="502168"/>
                </a:lnTo>
                <a:lnTo>
                  <a:pt x="53257" y="502114"/>
                </a:lnTo>
                <a:lnTo>
                  <a:pt x="45394" y="503995"/>
                </a:lnTo>
                <a:lnTo>
                  <a:pt x="18039" y="530603"/>
                </a:lnTo>
                <a:lnTo>
                  <a:pt x="16068" y="538384"/>
                </a:lnTo>
                <a:close/>
              </a:path>
              <a:path w="124460" h="610870">
                <a:moveTo>
                  <a:pt x="459" y="430979"/>
                </a:moveTo>
                <a:lnTo>
                  <a:pt x="16700" y="468182"/>
                </a:lnTo>
                <a:lnTo>
                  <a:pt x="60832" y="482859"/>
                </a:lnTo>
                <a:lnTo>
                  <a:pt x="68167" y="482517"/>
                </a:lnTo>
                <a:lnTo>
                  <a:pt x="104965" y="468182"/>
                </a:lnTo>
                <a:lnTo>
                  <a:pt x="121206" y="430979"/>
                </a:lnTo>
                <a:lnTo>
                  <a:pt x="120747" y="423670"/>
                </a:lnTo>
                <a:lnTo>
                  <a:pt x="107892" y="396754"/>
                </a:lnTo>
                <a:lnTo>
                  <a:pt x="107892" y="438096"/>
                </a:lnTo>
                <a:lnTo>
                  <a:pt x="106093" y="444543"/>
                </a:lnTo>
                <a:lnTo>
                  <a:pt x="74907" y="467823"/>
                </a:lnTo>
                <a:lnTo>
                  <a:pt x="60832" y="469086"/>
                </a:lnTo>
                <a:lnTo>
                  <a:pt x="53497" y="468770"/>
                </a:lnTo>
                <a:lnTo>
                  <a:pt x="15571" y="444543"/>
                </a:lnTo>
                <a:lnTo>
                  <a:pt x="13773" y="438096"/>
                </a:lnTo>
                <a:lnTo>
                  <a:pt x="13773" y="396754"/>
                </a:lnTo>
                <a:lnTo>
                  <a:pt x="11865" y="398694"/>
                </a:lnTo>
                <a:lnTo>
                  <a:pt x="7804" y="404236"/>
                </a:lnTo>
                <a:lnTo>
                  <a:pt x="4591" y="410298"/>
                </a:lnTo>
                <a:lnTo>
                  <a:pt x="2295" y="416776"/>
                </a:lnTo>
                <a:lnTo>
                  <a:pt x="918" y="423670"/>
                </a:lnTo>
                <a:lnTo>
                  <a:pt x="459" y="430979"/>
                </a:lnTo>
                <a:close/>
              </a:path>
              <a:path w="124460" h="610870">
                <a:moveTo>
                  <a:pt x="13773" y="396754"/>
                </a:moveTo>
                <a:lnTo>
                  <a:pt x="13773" y="423863"/>
                </a:lnTo>
                <a:lnTo>
                  <a:pt x="15571" y="417436"/>
                </a:lnTo>
                <a:lnTo>
                  <a:pt x="22764" y="405919"/>
                </a:lnTo>
                <a:lnTo>
                  <a:pt x="60832" y="392873"/>
                </a:lnTo>
                <a:lnTo>
                  <a:pt x="68167" y="393192"/>
                </a:lnTo>
                <a:lnTo>
                  <a:pt x="106093" y="417436"/>
                </a:lnTo>
                <a:lnTo>
                  <a:pt x="107892" y="423863"/>
                </a:lnTo>
                <a:lnTo>
                  <a:pt x="107892" y="396754"/>
                </a:lnTo>
                <a:lnTo>
                  <a:pt x="69814" y="379519"/>
                </a:lnTo>
                <a:lnTo>
                  <a:pt x="60832" y="379099"/>
                </a:lnTo>
                <a:lnTo>
                  <a:pt x="53497" y="379442"/>
                </a:lnTo>
                <a:lnTo>
                  <a:pt x="51851" y="379519"/>
                </a:lnTo>
                <a:lnTo>
                  <a:pt x="16700" y="393777"/>
                </a:lnTo>
                <a:lnTo>
                  <a:pt x="13773" y="396754"/>
                </a:lnTo>
                <a:close/>
              </a:path>
              <a:path w="124460" h="610870">
                <a:moveTo>
                  <a:pt x="2065" y="306234"/>
                </a:moveTo>
                <a:lnTo>
                  <a:pt x="2065" y="355168"/>
                </a:lnTo>
                <a:lnTo>
                  <a:pt x="119599" y="355168"/>
                </a:lnTo>
                <a:lnTo>
                  <a:pt x="119599" y="340936"/>
                </a:lnTo>
                <a:lnTo>
                  <a:pt x="76672" y="340936"/>
                </a:lnTo>
                <a:lnTo>
                  <a:pt x="76672" y="343690"/>
                </a:lnTo>
                <a:lnTo>
                  <a:pt x="64046" y="343690"/>
                </a:lnTo>
                <a:lnTo>
                  <a:pt x="64046" y="340936"/>
                </a:lnTo>
                <a:lnTo>
                  <a:pt x="14806" y="340936"/>
                </a:lnTo>
                <a:lnTo>
                  <a:pt x="14806" y="282590"/>
                </a:lnTo>
                <a:lnTo>
                  <a:pt x="10349" y="286951"/>
                </a:lnTo>
                <a:lnTo>
                  <a:pt x="7058" y="292843"/>
                </a:lnTo>
                <a:lnTo>
                  <a:pt x="3730" y="298697"/>
                </a:lnTo>
                <a:lnTo>
                  <a:pt x="2065" y="306234"/>
                </a:lnTo>
                <a:close/>
              </a:path>
              <a:path w="124460" h="610870">
                <a:moveTo>
                  <a:pt x="64046" y="340936"/>
                </a:moveTo>
                <a:lnTo>
                  <a:pt x="64046" y="343690"/>
                </a:lnTo>
                <a:lnTo>
                  <a:pt x="76672" y="343690"/>
                </a:lnTo>
                <a:lnTo>
                  <a:pt x="76672" y="340936"/>
                </a:lnTo>
                <a:lnTo>
                  <a:pt x="64046" y="340936"/>
                </a:lnTo>
                <a:close/>
              </a:path>
              <a:path w="124460" h="610870">
                <a:moveTo>
                  <a:pt x="14806" y="282590"/>
                </a:moveTo>
                <a:lnTo>
                  <a:pt x="14806" y="308975"/>
                </a:lnTo>
                <a:lnTo>
                  <a:pt x="15762" y="304398"/>
                </a:lnTo>
                <a:lnTo>
                  <a:pt x="20009" y="296669"/>
                </a:lnTo>
                <a:lnTo>
                  <a:pt x="22917" y="293876"/>
                </a:lnTo>
                <a:lnTo>
                  <a:pt x="26628" y="292155"/>
                </a:lnTo>
                <a:lnTo>
                  <a:pt x="30339" y="290395"/>
                </a:lnTo>
                <a:lnTo>
                  <a:pt x="34548" y="289515"/>
                </a:lnTo>
                <a:lnTo>
                  <a:pt x="43960" y="289515"/>
                </a:lnTo>
                <a:lnTo>
                  <a:pt x="64046" y="309371"/>
                </a:lnTo>
                <a:lnTo>
                  <a:pt x="64046" y="340936"/>
                </a:lnTo>
                <a:lnTo>
                  <a:pt x="76672" y="340936"/>
                </a:lnTo>
                <a:lnTo>
                  <a:pt x="76672" y="306081"/>
                </a:lnTo>
                <a:lnTo>
                  <a:pt x="75007" y="298582"/>
                </a:lnTo>
                <a:lnTo>
                  <a:pt x="68312" y="286875"/>
                </a:lnTo>
                <a:lnTo>
                  <a:pt x="63797" y="282551"/>
                </a:lnTo>
                <a:lnTo>
                  <a:pt x="58135" y="279758"/>
                </a:lnTo>
                <a:lnTo>
                  <a:pt x="52473" y="276927"/>
                </a:lnTo>
                <a:lnTo>
                  <a:pt x="46179" y="275512"/>
                </a:lnTo>
                <a:lnTo>
                  <a:pt x="32329" y="275512"/>
                </a:lnTo>
                <a:lnTo>
                  <a:pt x="26054" y="276927"/>
                </a:lnTo>
                <a:lnTo>
                  <a:pt x="14806" y="282590"/>
                </a:lnTo>
                <a:close/>
              </a:path>
              <a:path w="124460" h="610870">
                <a:moveTo>
                  <a:pt x="2065" y="235597"/>
                </a:moveTo>
                <a:lnTo>
                  <a:pt x="2065" y="252585"/>
                </a:lnTo>
                <a:lnTo>
                  <a:pt x="119599" y="252585"/>
                </a:lnTo>
                <a:lnTo>
                  <a:pt x="119599" y="239270"/>
                </a:lnTo>
                <a:lnTo>
                  <a:pt x="30301" y="239270"/>
                </a:lnTo>
                <a:lnTo>
                  <a:pt x="30301" y="224037"/>
                </a:lnTo>
                <a:lnTo>
                  <a:pt x="2065" y="235597"/>
                </a:lnTo>
                <a:close/>
              </a:path>
              <a:path w="124460" h="610870">
                <a:moveTo>
                  <a:pt x="30301" y="224037"/>
                </a:moveTo>
                <a:lnTo>
                  <a:pt x="30301" y="238122"/>
                </a:lnTo>
                <a:lnTo>
                  <a:pt x="119599" y="201393"/>
                </a:lnTo>
                <a:lnTo>
                  <a:pt x="119599" y="188538"/>
                </a:lnTo>
                <a:lnTo>
                  <a:pt x="99627" y="180323"/>
                </a:lnTo>
                <a:lnTo>
                  <a:pt x="99627" y="195654"/>
                </a:lnTo>
                <a:lnTo>
                  <a:pt x="30301" y="224037"/>
                </a:lnTo>
                <a:close/>
              </a:path>
              <a:path w="124460" h="610870">
                <a:moveTo>
                  <a:pt x="30301" y="137347"/>
                </a:moveTo>
                <a:lnTo>
                  <a:pt x="30301" y="150661"/>
                </a:lnTo>
                <a:lnTo>
                  <a:pt x="119599" y="150661"/>
                </a:lnTo>
                <a:lnTo>
                  <a:pt x="119599" y="137347"/>
                </a:lnTo>
                <a:lnTo>
                  <a:pt x="30301" y="137347"/>
                </a:lnTo>
                <a:close/>
              </a:path>
              <a:path w="124460" h="610870">
                <a:moveTo>
                  <a:pt x="2065" y="137347"/>
                </a:moveTo>
                <a:lnTo>
                  <a:pt x="2065" y="154334"/>
                </a:lnTo>
                <a:lnTo>
                  <a:pt x="99627" y="194277"/>
                </a:lnTo>
                <a:lnTo>
                  <a:pt x="99627" y="180323"/>
                </a:lnTo>
                <a:lnTo>
                  <a:pt x="30301" y="151809"/>
                </a:lnTo>
                <a:lnTo>
                  <a:pt x="30301" y="137347"/>
                </a:lnTo>
                <a:lnTo>
                  <a:pt x="2065" y="137347"/>
                </a:lnTo>
                <a:close/>
              </a:path>
              <a:path w="124460" h="610870">
                <a:moveTo>
                  <a:pt x="2065" y="94577"/>
                </a:moveTo>
                <a:lnTo>
                  <a:pt x="2065" y="108810"/>
                </a:lnTo>
                <a:lnTo>
                  <a:pt x="119599" y="108810"/>
                </a:lnTo>
                <a:lnTo>
                  <a:pt x="119599" y="56318"/>
                </a:lnTo>
                <a:lnTo>
                  <a:pt x="118126" y="49220"/>
                </a:lnTo>
                <a:lnTo>
                  <a:pt x="112234" y="37628"/>
                </a:lnTo>
                <a:lnTo>
                  <a:pt x="108159" y="33228"/>
                </a:lnTo>
                <a:lnTo>
                  <a:pt x="107203" y="32679"/>
                </a:lnTo>
                <a:lnTo>
                  <a:pt x="107203" y="94577"/>
                </a:lnTo>
                <a:lnTo>
                  <a:pt x="64046" y="94577"/>
                </a:lnTo>
                <a:lnTo>
                  <a:pt x="64046" y="98250"/>
                </a:lnTo>
                <a:lnTo>
                  <a:pt x="51420" y="98250"/>
                </a:lnTo>
                <a:lnTo>
                  <a:pt x="51420" y="94577"/>
                </a:lnTo>
                <a:lnTo>
                  <a:pt x="2065" y="94577"/>
                </a:lnTo>
                <a:close/>
              </a:path>
              <a:path w="124460" h="610870">
                <a:moveTo>
                  <a:pt x="51420" y="56318"/>
                </a:moveTo>
                <a:lnTo>
                  <a:pt x="51420" y="94577"/>
                </a:lnTo>
                <a:lnTo>
                  <a:pt x="64046" y="94577"/>
                </a:lnTo>
                <a:lnTo>
                  <a:pt x="64046" y="56700"/>
                </a:lnTo>
                <a:lnTo>
                  <a:pt x="66093" y="50521"/>
                </a:lnTo>
                <a:lnTo>
                  <a:pt x="74242" y="41875"/>
                </a:lnTo>
                <a:lnTo>
                  <a:pt x="79082" y="39713"/>
                </a:lnTo>
                <a:lnTo>
                  <a:pt x="88532" y="39713"/>
                </a:lnTo>
                <a:lnTo>
                  <a:pt x="91746" y="40576"/>
                </a:lnTo>
                <a:lnTo>
                  <a:pt x="92167" y="40689"/>
                </a:lnTo>
                <a:lnTo>
                  <a:pt x="99015" y="44553"/>
                </a:lnTo>
                <a:lnTo>
                  <a:pt x="101808" y="47384"/>
                </a:lnTo>
                <a:lnTo>
                  <a:pt x="106132" y="54845"/>
                </a:lnTo>
                <a:lnTo>
                  <a:pt x="107203" y="59378"/>
                </a:lnTo>
                <a:lnTo>
                  <a:pt x="107203" y="32679"/>
                </a:lnTo>
                <a:lnTo>
                  <a:pt x="102956" y="30244"/>
                </a:lnTo>
                <a:lnTo>
                  <a:pt x="97753" y="27221"/>
                </a:lnTo>
                <a:lnTo>
                  <a:pt x="92167" y="25816"/>
                </a:lnTo>
                <a:lnTo>
                  <a:pt x="78126" y="25710"/>
                </a:lnTo>
                <a:lnTo>
                  <a:pt x="72214" y="27221"/>
                </a:lnTo>
                <a:lnTo>
                  <a:pt x="67202" y="30244"/>
                </a:lnTo>
                <a:lnTo>
                  <a:pt x="62190" y="33228"/>
                </a:lnTo>
                <a:lnTo>
                  <a:pt x="58307" y="37628"/>
                </a:lnTo>
                <a:lnTo>
                  <a:pt x="52798" y="49220"/>
                </a:lnTo>
                <a:lnTo>
                  <a:pt x="51420" y="56318"/>
                </a:lnTo>
                <a:close/>
              </a:path>
              <a:path w="124460" h="610870">
                <a:moveTo>
                  <a:pt x="51420" y="94577"/>
                </a:moveTo>
                <a:lnTo>
                  <a:pt x="51420" y="98250"/>
                </a:lnTo>
                <a:lnTo>
                  <a:pt x="64046" y="98250"/>
                </a:lnTo>
                <a:lnTo>
                  <a:pt x="64046" y="94577"/>
                </a:lnTo>
                <a:lnTo>
                  <a:pt x="51420" y="94577"/>
                </a:lnTo>
                <a:close/>
              </a:path>
              <a:path w="124460" h="610870">
                <a:moveTo>
                  <a:pt x="2065" y="0"/>
                </a:moveTo>
                <a:lnTo>
                  <a:pt x="2065" y="14232"/>
                </a:lnTo>
                <a:lnTo>
                  <a:pt x="119599" y="14232"/>
                </a:lnTo>
                <a:lnTo>
                  <a:pt x="119599" y="0"/>
                </a:lnTo>
                <a:lnTo>
                  <a:pt x="2065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19551" y="8308534"/>
            <a:ext cx="124460" cy="610870"/>
          </a:xfrm>
          <a:custGeom>
            <a:avLst/>
            <a:gdLst/>
            <a:ahLst/>
            <a:cxnLst/>
            <a:rect l="l" t="t" r="r" b="b"/>
            <a:pathLst>
              <a:path w="124460" h="610870">
                <a:moveTo>
                  <a:pt x="0" y="549173"/>
                </a:moveTo>
                <a:lnTo>
                  <a:pt x="0" y="563405"/>
                </a:lnTo>
                <a:lnTo>
                  <a:pt x="124420" y="563405"/>
                </a:lnTo>
                <a:lnTo>
                  <a:pt x="124420" y="549173"/>
                </a:lnTo>
                <a:lnTo>
                  <a:pt x="0" y="549173"/>
                </a:lnTo>
                <a:close/>
              </a:path>
              <a:path w="124460" h="610870">
                <a:moveTo>
                  <a:pt x="16068" y="563405"/>
                </a:moveTo>
                <a:lnTo>
                  <a:pt x="16068" y="574424"/>
                </a:lnTo>
                <a:lnTo>
                  <a:pt x="18039" y="582172"/>
                </a:lnTo>
                <a:lnTo>
                  <a:pt x="25920" y="595716"/>
                </a:lnTo>
                <a:lnTo>
                  <a:pt x="31391" y="601034"/>
                </a:lnTo>
                <a:lnTo>
                  <a:pt x="45184" y="608646"/>
                </a:lnTo>
                <a:lnTo>
                  <a:pt x="45394" y="608762"/>
                </a:lnTo>
                <a:lnTo>
                  <a:pt x="53257" y="610640"/>
                </a:lnTo>
                <a:lnTo>
                  <a:pt x="71851" y="610694"/>
                </a:lnTo>
                <a:lnTo>
                  <a:pt x="79713" y="608813"/>
                </a:lnTo>
                <a:lnTo>
                  <a:pt x="79924" y="608762"/>
                </a:lnTo>
                <a:lnTo>
                  <a:pt x="109039" y="574424"/>
                </a:lnTo>
                <a:lnTo>
                  <a:pt x="109039" y="563405"/>
                </a:lnTo>
                <a:lnTo>
                  <a:pt x="96414" y="563405"/>
                </a:lnTo>
                <a:lnTo>
                  <a:pt x="96414" y="572358"/>
                </a:lnTo>
                <a:lnTo>
                  <a:pt x="95017" y="577982"/>
                </a:lnTo>
                <a:lnTo>
                  <a:pt x="69479" y="596462"/>
                </a:lnTo>
                <a:lnTo>
                  <a:pt x="55629" y="596432"/>
                </a:lnTo>
                <a:lnTo>
                  <a:pt x="28694" y="572358"/>
                </a:lnTo>
                <a:lnTo>
                  <a:pt x="28694" y="563405"/>
                </a:lnTo>
                <a:lnTo>
                  <a:pt x="16068" y="563405"/>
                </a:lnTo>
                <a:close/>
              </a:path>
              <a:path w="124460" h="610870">
                <a:moveTo>
                  <a:pt x="16068" y="538384"/>
                </a:moveTo>
                <a:lnTo>
                  <a:pt x="16068" y="549173"/>
                </a:lnTo>
                <a:lnTo>
                  <a:pt x="28694" y="549173"/>
                </a:lnTo>
                <a:lnTo>
                  <a:pt x="28694" y="540450"/>
                </a:lnTo>
                <a:lnTo>
                  <a:pt x="30091" y="534845"/>
                </a:lnTo>
                <a:lnTo>
                  <a:pt x="35676" y="525701"/>
                </a:lnTo>
                <a:lnTo>
                  <a:pt x="39617" y="522229"/>
                </a:lnTo>
                <a:lnTo>
                  <a:pt x="49794" y="517513"/>
                </a:lnTo>
                <a:lnTo>
                  <a:pt x="55629" y="516346"/>
                </a:lnTo>
                <a:lnTo>
                  <a:pt x="69479" y="516377"/>
                </a:lnTo>
                <a:lnTo>
                  <a:pt x="75409" y="517577"/>
                </a:lnTo>
                <a:lnTo>
                  <a:pt x="80459" y="519931"/>
                </a:lnTo>
                <a:lnTo>
                  <a:pt x="85510" y="522255"/>
                </a:lnTo>
                <a:lnTo>
                  <a:pt x="89431" y="525701"/>
                </a:lnTo>
                <a:lnTo>
                  <a:pt x="95017" y="534845"/>
                </a:lnTo>
                <a:lnTo>
                  <a:pt x="96414" y="540450"/>
                </a:lnTo>
                <a:lnTo>
                  <a:pt x="96414" y="549173"/>
                </a:lnTo>
                <a:lnTo>
                  <a:pt x="109039" y="549173"/>
                </a:lnTo>
                <a:lnTo>
                  <a:pt x="109039" y="538384"/>
                </a:lnTo>
                <a:lnTo>
                  <a:pt x="107088" y="530711"/>
                </a:lnTo>
                <a:lnTo>
                  <a:pt x="99283" y="517257"/>
                </a:lnTo>
                <a:lnTo>
                  <a:pt x="96414" y="514396"/>
                </a:lnTo>
                <a:lnTo>
                  <a:pt x="93716" y="511774"/>
                </a:lnTo>
                <a:lnTo>
                  <a:pt x="79924" y="504162"/>
                </a:lnTo>
                <a:lnTo>
                  <a:pt x="79713" y="504046"/>
                </a:lnTo>
                <a:lnTo>
                  <a:pt x="71851" y="502168"/>
                </a:lnTo>
                <a:lnTo>
                  <a:pt x="53257" y="502114"/>
                </a:lnTo>
                <a:lnTo>
                  <a:pt x="45394" y="503995"/>
                </a:lnTo>
                <a:lnTo>
                  <a:pt x="18039" y="530603"/>
                </a:lnTo>
                <a:lnTo>
                  <a:pt x="16068" y="538384"/>
                </a:lnTo>
                <a:close/>
              </a:path>
              <a:path w="124460" h="610870">
                <a:moveTo>
                  <a:pt x="459" y="430979"/>
                </a:moveTo>
                <a:lnTo>
                  <a:pt x="16700" y="468182"/>
                </a:lnTo>
                <a:lnTo>
                  <a:pt x="60832" y="482859"/>
                </a:lnTo>
                <a:lnTo>
                  <a:pt x="68167" y="482517"/>
                </a:lnTo>
                <a:lnTo>
                  <a:pt x="104965" y="468182"/>
                </a:lnTo>
                <a:lnTo>
                  <a:pt x="121206" y="430979"/>
                </a:lnTo>
                <a:lnTo>
                  <a:pt x="120747" y="423670"/>
                </a:lnTo>
                <a:lnTo>
                  <a:pt x="107892" y="396754"/>
                </a:lnTo>
                <a:lnTo>
                  <a:pt x="107892" y="438096"/>
                </a:lnTo>
                <a:lnTo>
                  <a:pt x="106093" y="444543"/>
                </a:lnTo>
                <a:lnTo>
                  <a:pt x="74907" y="467823"/>
                </a:lnTo>
                <a:lnTo>
                  <a:pt x="60832" y="469086"/>
                </a:lnTo>
                <a:lnTo>
                  <a:pt x="53497" y="468770"/>
                </a:lnTo>
                <a:lnTo>
                  <a:pt x="15571" y="444543"/>
                </a:lnTo>
                <a:lnTo>
                  <a:pt x="13773" y="438096"/>
                </a:lnTo>
                <a:lnTo>
                  <a:pt x="13773" y="396754"/>
                </a:lnTo>
                <a:lnTo>
                  <a:pt x="11865" y="398694"/>
                </a:lnTo>
                <a:lnTo>
                  <a:pt x="7804" y="404236"/>
                </a:lnTo>
                <a:lnTo>
                  <a:pt x="4591" y="410298"/>
                </a:lnTo>
                <a:lnTo>
                  <a:pt x="2295" y="416776"/>
                </a:lnTo>
                <a:lnTo>
                  <a:pt x="918" y="423670"/>
                </a:lnTo>
                <a:lnTo>
                  <a:pt x="459" y="430979"/>
                </a:lnTo>
                <a:close/>
              </a:path>
              <a:path w="124460" h="610870">
                <a:moveTo>
                  <a:pt x="13773" y="396754"/>
                </a:moveTo>
                <a:lnTo>
                  <a:pt x="13773" y="423863"/>
                </a:lnTo>
                <a:lnTo>
                  <a:pt x="15571" y="417436"/>
                </a:lnTo>
                <a:lnTo>
                  <a:pt x="22764" y="405919"/>
                </a:lnTo>
                <a:lnTo>
                  <a:pt x="60832" y="392873"/>
                </a:lnTo>
                <a:lnTo>
                  <a:pt x="68167" y="393192"/>
                </a:lnTo>
                <a:lnTo>
                  <a:pt x="106093" y="417436"/>
                </a:lnTo>
                <a:lnTo>
                  <a:pt x="107892" y="423863"/>
                </a:lnTo>
                <a:lnTo>
                  <a:pt x="107892" y="396754"/>
                </a:lnTo>
                <a:lnTo>
                  <a:pt x="69814" y="379519"/>
                </a:lnTo>
                <a:lnTo>
                  <a:pt x="60832" y="379099"/>
                </a:lnTo>
                <a:lnTo>
                  <a:pt x="53497" y="379442"/>
                </a:lnTo>
                <a:lnTo>
                  <a:pt x="51851" y="379519"/>
                </a:lnTo>
                <a:lnTo>
                  <a:pt x="16700" y="393777"/>
                </a:lnTo>
                <a:lnTo>
                  <a:pt x="13773" y="396754"/>
                </a:lnTo>
                <a:close/>
              </a:path>
              <a:path w="124460" h="610870">
                <a:moveTo>
                  <a:pt x="2065" y="306234"/>
                </a:moveTo>
                <a:lnTo>
                  <a:pt x="2065" y="355168"/>
                </a:lnTo>
                <a:lnTo>
                  <a:pt x="119599" y="355168"/>
                </a:lnTo>
                <a:lnTo>
                  <a:pt x="119599" y="340936"/>
                </a:lnTo>
                <a:lnTo>
                  <a:pt x="76672" y="340936"/>
                </a:lnTo>
                <a:lnTo>
                  <a:pt x="76672" y="343690"/>
                </a:lnTo>
                <a:lnTo>
                  <a:pt x="64046" y="343690"/>
                </a:lnTo>
                <a:lnTo>
                  <a:pt x="64046" y="340936"/>
                </a:lnTo>
                <a:lnTo>
                  <a:pt x="14806" y="340936"/>
                </a:lnTo>
                <a:lnTo>
                  <a:pt x="14806" y="282590"/>
                </a:lnTo>
                <a:lnTo>
                  <a:pt x="10349" y="286951"/>
                </a:lnTo>
                <a:lnTo>
                  <a:pt x="7058" y="292843"/>
                </a:lnTo>
                <a:lnTo>
                  <a:pt x="3730" y="298697"/>
                </a:lnTo>
                <a:lnTo>
                  <a:pt x="2065" y="306234"/>
                </a:lnTo>
                <a:close/>
              </a:path>
              <a:path w="124460" h="610870">
                <a:moveTo>
                  <a:pt x="64046" y="340936"/>
                </a:moveTo>
                <a:lnTo>
                  <a:pt x="64046" y="343690"/>
                </a:lnTo>
                <a:lnTo>
                  <a:pt x="76672" y="343690"/>
                </a:lnTo>
                <a:lnTo>
                  <a:pt x="76672" y="340936"/>
                </a:lnTo>
                <a:lnTo>
                  <a:pt x="64046" y="340936"/>
                </a:lnTo>
                <a:close/>
              </a:path>
              <a:path w="124460" h="610870">
                <a:moveTo>
                  <a:pt x="14806" y="282590"/>
                </a:moveTo>
                <a:lnTo>
                  <a:pt x="14806" y="308975"/>
                </a:lnTo>
                <a:lnTo>
                  <a:pt x="15762" y="304398"/>
                </a:lnTo>
                <a:lnTo>
                  <a:pt x="20009" y="296669"/>
                </a:lnTo>
                <a:lnTo>
                  <a:pt x="22917" y="293876"/>
                </a:lnTo>
                <a:lnTo>
                  <a:pt x="26628" y="292155"/>
                </a:lnTo>
                <a:lnTo>
                  <a:pt x="30339" y="290395"/>
                </a:lnTo>
                <a:lnTo>
                  <a:pt x="34548" y="289515"/>
                </a:lnTo>
                <a:lnTo>
                  <a:pt x="43960" y="289515"/>
                </a:lnTo>
                <a:lnTo>
                  <a:pt x="64046" y="309371"/>
                </a:lnTo>
                <a:lnTo>
                  <a:pt x="64046" y="340936"/>
                </a:lnTo>
                <a:lnTo>
                  <a:pt x="76672" y="340936"/>
                </a:lnTo>
                <a:lnTo>
                  <a:pt x="76672" y="306081"/>
                </a:lnTo>
                <a:lnTo>
                  <a:pt x="75007" y="298582"/>
                </a:lnTo>
                <a:lnTo>
                  <a:pt x="68312" y="286875"/>
                </a:lnTo>
                <a:lnTo>
                  <a:pt x="63797" y="282551"/>
                </a:lnTo>
                <a:lnTo>
                  <a:pt x="58135" y="279758"/>
                </a:lnTo>
                <a:lnTo>
                  <a:pt x="52473" y="276927"/>
                </a:lnTo>
                <a:lnTo>
                  <a:pt x="46179" y="275512"/>
                </a:lnTo>
                <a:lnTo>
                  <a:pt x="32329" y="275512"/>
                </a:lnTo>
                <a:lnTo>
                  <a:pt x="26054" y="276927"/>
                </a:lnTo>
                <a:lnTo>
                  <a:pt x="14806" y="282590"/>
                </a:lnTo>
                <a:close/>
              </a:path>
              <a:path w="124460" h="610870">
                <a:moveTo>
                  <a:pt x="2065" y="235597"/>
                </a:moveTo>
                <a:lnTo>
                  <a:pt x="2065" y="252585"/>
                </a:lnTo>
                <a:lnTo>
                  <a:pt x="119599" y="252585"/>
                </a:lnTo>
                <a:lnTo>
                  <a:pt x="119599" y="239270"/>
                </a:lnTo>
                <a:lnTo>
                  <a:pt x="30301" y="239270"/>
                </a:lnTo>
                <a:lnTo>
                  <a:pt x="30301" y="224037"/>
                </a:lnTo>
                <a:lnTo>
                  <a:pt x="2065" y="235597"/>
                </a:lnTo>
                <a:close/>
              </a:path>
              <a:path w="124460" h="610870">
                <a:moveTo>
                  <a:pt x="30301" y="224037"/>
                </a:moveTo>
                <a:lnTo>
                  <a:pt x="30301" y="238122"/>
                </a:lnTo>
                <a:lnTo>
                  <a:pt x="119599" y="201393"/>
                </a:lnTo>
                <a:lnTo>
                  <a:pt x="119599" y="188538"/>
                </a:lnTo>
                <a:lnTo>
                  <a:pt x="99627" y="180323"/>
                </a:lnTo>
                <a:lnTo>
                  <a:pt x="99627" y="195654"/>
                </a:lnTo>
                <a:lnTo>
                  <a:pt x="30301" y="224037"/>
                </a:lnTo>
                <a:close/>
              </a:path>
              <a:path w="124460" h="610870">
                <a:moveTo>
                  <a:pt x="30301" y="137347"/>
                </a:moveTo>
                <a:lnTo>
                  <a:pt x="30301" y="150661"/>
                </a:lnTo>
                <a:lnTo>
                  <a:pt x="119599" y="150661"/>
                </a:lnTo>
                <a:lnTo>
                  <a:pt x="119599" y="137347"/>
                </a:lnTo>
                <a:lnTo>
                  <a:pt x="30301" y="137347"/>
                </a:lnTo>
                <a:close/>
              </a:path>
              <a:path w="124460" h="610870">
                <a:moveTo>
                  <a:pt x="2065" y="137347"/>
                </a:moveTo>
                <a:lnTo>
                  <a:pt x="2065" y="154334"/>
                </a:lnTo>
                <a:lnTo>
                  <a:pt x="99627" y="194277"/>
                </a:lnTo>
                <a:lnTo>
                  <a:pt x="99627" y="180323"/>
                </a:lnTo>
                <a:lnTo>
                  <a:pt x="30301" y="151809"/>
                </a:lnTo>
                <a:lnTo>
                  <a:pt x="30301" y="137347"/>
                </a:lnTo>
                <a:lnTo>
                  <a:pt x="2065" y="137347"/>
                </a:lnTo>
                <a:close/>
              </a:path>
              <a:path w="124460" h="610870">
                <a:moveTo>
                  <a:pt x="2065" y="94577"/>
                </a:moveTo>
                <a:lnTo>
                  <a:pt x="2065" y="108810"/>
                </a:lnTo>
                <a:lnTo>
                  <a:pt x="119599" y="108810"/>
                </a:lnTo>
                <a:lnTo>
                  <a:pt x="119599" y="56318"/>
                </a:lnTo>
                <a:lnTo>
                  <a:pt x="118126" y="49220"/>
                </a:lnTo>
                <a:lnTo>
                  <a:pt x="112234" y="37628"/>
                </a:lnTo>
                <a:lnTo>
                  <a:pt x="108159" y="33228"/>
                </a:lnTo>
                <a:lnTo>
                  <a:pt x="107203" y="32679"/>
                </a:lnTo>
                <a:lnTo>
                  <a:pt x="107203" y="94577"/>
                </a:lnTo>
                <a:lnTo>
                  <a:pt x="64046" y="94577"/>
                </a:lnTo>
                <a:lnTo>
                  <a:pt x="64046" y="98250"/>
                </a:lnTo>
                <a:lnTo>
                  <a:pt x="51420" y="98250"/>
                </a:lnTo>
                <a:lnTo>
                  <a:pt x="51420" y="94577"/>
                </a:lnTo>
                <a:lnTo>
                  <a:pt x="2065" y="94577"/>
                </a:lnTo>
                <a:close/>
              </a:path>
              <a:path w="124460" h="610870">
                <a:moveTo>
                  <a:pt x="51420" y="56318"/>
                </a:moveTo>
                <a:lnTo>
                  <a:pt x="51420" y="94577"/>
                </a:lnTo>
                <a:lnTo>
                  <a:pt x="64046" y="94577"/>
                </a:lnTo>
                <a:lnTo>
                  <a:pt x="64046" y="56700"/>
                </a:lnTo>
                <a:lnTo>
                  <a:pt x="66093" y="50521"/>
                </a:lnTo>
                <a:lnTo>
                  <a:pt x="74242" y="41875"/>
                </a:lnTo>
                <a:lnTo>
                  <a:pt x="79082" y="39713"/>
                </a:lnTo>
                <a:lnTo>
                  <a:pt x="88532" y="39713"/>
                </a:lnTo>
                <a:lnTo>
                  <a:pt x="91746" y="40576"/>
                </a:lnTo>
                <a:lnTo>
                  <a:pt x="92167" y="40689"/>
                </a:lnTo>
                <a:lnTo>
                  <a:pt x="99015" y="44553"/>
                </a:lnTo>
                <a:lnTo>
                  <a:pt x="101808" y="47384"/>
                </a:lnTo>
                <a:lnTo>
                  <a:pt x="106132" y="54845"/>
                </a:lnTo>
                <a:lnTo>
                  <a:pt x="107203" y="59378"/>
                </a:lnTo>
                <a:lnTo>
                  <a:pt x="107203" y="32679"/>
                </a:lnTo>
                <a:lnTo>
                  <a:pt x="102956" y="30244"/>
                </a:lnTo>
                <a:lnTo>
                  <a:pt x="97753" y="27221"/>
                </a:lnTo>
                <a:lnTo>
                  <a:pt x="92167" y="25816"/>
                </a:lnTo>
                <a:lnTo>
                  <a:pt x="78126" y="25710"/>
                </a:lnTo>
                <a:lnTo>
                  <a:pt x="72214" y="27221"/>
                </a:lnTo>
                <a:lnTo>
                  <a:pt x="67202" y="30244"/>
                </a:lnTo>
                <a:lnTo>
                  <a:pt x="62190" y="33228"/>
                </a:lnTo>
                <a:lnTo>
                  <a:pt x="58307" y="37628"/>
                </a:lnTo>
                <a:lnTo>
                  <a:pt x="52798" y="49220"/>
                </a:lnTo>
                <a:lnTo>
                  <a:pt x="51420" y="56318"/>
                </a:lnTo>
                <a:close/>
              </a:path>
              <a:path w="124460" h="610870">
                <a:moveTo>
                  <a:pt x="51420" y="94577"/>
                </a:moveTo>
                <a:lnTo>
                  <a:pt x="51420" y="98250"/>
                </a:lnTo>
                <a:lnTo>
                  <a:pt x="64046" y="98250"/>
                </a:lnTo>
                <a:lnTo>
                  <a:pt x="64046" y="94577"/>
                </a:lnTo>
                <a:lnTo>
                  <a:pt x="51420" y="94577"/>
                </a:lnTo>
                <a:close/>
              </a:path>
              <a:path w="124460" h="610870">
                <a:moveTo>
                  <a:pt x="2065" y="0"/>
                </a:moveTo>
                <a:lnTo>
                  <a:pt x="2065" y="14232"/>
                </a:lnTo>
                <a:lnTo>
                  <a:pt x="119599" y="14232"/>
                </a:lnTo>
                <a:lnTo>
                  <a:pt x="119599" y="0"/>
                </a:lnTo>
                <a:lnTo>
                  <a:pt x="2065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95310" y="11039718"/>
            <a:ext cx="124460" cy="610870"/>
          </a:xfrm>
          <a:custGeom>
            <a:avLst/>
            <a:gdLst/>
            <a:ahLst/>
            <a:cxnLst/>
            <a:rect l="l" t="t" r="r" b="b"/>
            <a:pathLst>
              <a:path w="124460" h="610870">
                <a:moveTo>
                  <a:pt x="0" y="549173"/>
                </a:moveTo>
                <a:lnTo>
                  <a:pt x="0" y="563405"/>
                </a:lnTo>
                <a:lnTo>
                  <a:pt x="124420" y="563405"/>
                </a:lnTo>
                <a:lnTo>
                  <a:pt x="124420" y="549173"/>
                </a:lnTo>
                <a:lnTo>
                  <a:pt x="0" y="549173"/>
                </a:lnTo>
                <a:close/>
              </a:path>
              <a:path w="124460" h="610870">
                <a:moveTo>
                  <a:pt x="16068" y="563405"/>
                </a:moveTo>
                <a:lnTo>
                  <a:pt x="16068" y="574424"/>
                </a:lnTo>
                <a:lnTo>
                  <a:pt x="18039" y="582172"/>
                </a:lnTo>
                <a:lnTo>
                  <a:pt x="25920" y="595716"/>
                </a:lnTo>
                <a:lnTo>
                  <a:pt x="31391" y="601034"/>
                </a:lnTo>
                <a:lnTo>
                  <a:pt x="45184" y="608646"/>
                </a:lnTo>
                <a:lnTo>
                  <a:pt x="45394" y="608762"/>
                </a:lnTo>
                <a:lnTo>
                  <a:pt x="53257" y="610640"/>
                </a:lnTo>
                <a:lnTo>
                  <a:pt x="71851" y="610694"/>
                </a:lnTo>
                <a:lnTo>
                  <a:pt x="79713" y="608813"/>
                </a:lnTo>
                <a:lnTo>
                  <a:pt x="79924" y="608762"/>
                </a:lnTo>
                <a:lnTo>
                  <a:pt x="109039" y="574424"/>
                </a:lnTo>
                <a:lnTo>
                  <a:pt x="109039" y="563405"/>
                </a:lnTo>
                <a:lnTo>
                  <a:pt x="96414" y="563405"/>
                </a:lnTo>
                <a:lnTo>
                  <a:pt x="96414" y="572358"/>
                </a:lnTo>
                <a:lnTo>
                  <a:pt x="95017" y="577982"/>
                </a:lnTo>
                <a:lnTo>
                  <a:pt x="69479" y="596462"/>
                </a:lnTo>
                <a:lnTo>
                  <a:pt x="55629" y="596432"/>
                </a:lnTo>
                <a:lnTo>
                  <a:pt x="28694" y="572358"/>
                </a:lnTo>
                <a:lnTo>
                  <a:pt x="28694" y="563405"/>
                </a:lnTo>
                <a:lnTo>
                  <a:pt x="16068" y="563405"/>
                </a:lnTo>
                <a:close/>
              </a:path>
              <a:path w="124460" h="610870">
                <a:moveTo>
                  <a:pt x="16068" y="538384"/>
                </a:moveTo>
                <a:lnTo>
                  <a:pt x="16068" y="549173"/>
                </a:lnTo>
                <a:lnTo>
                  <a:pt x="28694" y="549173"/>
                </a:lnTo>
                <a:lnTo>
                  <a:pt x="28694" y="540450"/>
                </a:lnTo>
                <a:lnTo>
                  <a:pt x="30091" y="534845"/>
                </a:lnTo>
                <a:lnTo>
                  <a:pt x="35676" y="525701"/>
                </a:lnTo>
                <a:lnTo>
                  <a:pt x="39617" y="522229"/>
                </a:lnTo>
                <a:lnTo>
                  <a:pt x="49794" y="517513"/>
                </a:lnTo>
                <a:lnTo>
                  <a:pt x="55629" y="516346"/>
                </a:lnTo>
                <a:lnTo>
                  <a:pt x="69479" y="516377"/>
                </a:lnTo>
                <a:lnTo>
                  <a:pt x="75409" y="517577"/>
                </a:lnTo>
                <a:lnTo>
                  <a:pt x="80459" y="519931"/>
                </a:lnTo>
                <a:lnTo>
                  <a:pt x="85510" y="522255"/>
                </a:lnTo>
                <a:lnTo>
                  <a:pt x="89431" y="525701"/>
                </a:lnTo>
                <a:lnTo>
                  <a:pt x="95017" y="534845"/>
                </a:lnTo>
                <a:lnTo>
                  <a:pt x="96414" y="540450"/>
                </a:lnTo>
                <a:lnTo>
                  <a:pt x="96414" y="549173"/>
                </a:lnTo>
                <a:lnTo>
                  <a:pt x="109039" y="549173"/>
                </a:lnTo>
                <a:lnTo>
                  <a:pt x="109039" y="538384"/>
                </a:lnTo>
                <a:lnTo>
                  <a:pt x="107088" y="530711"/>
                </a:lnTo>
                <a:lnTo>
                  <a:pt x="99283" y="517257"/>
                </a:lnTo>
                <a:lnTo>
                  <a:pt x="96414" y="514396"/>
                </a:lnTo>
                <a:lnTo>
                  <a:pt x="93716" y="511774"/>
                </a:lnTo>
                <a:lnTo>
                  <a:pt x="79924" y="504162"/>
                </a:lnTo>
                <a:lnTo>
                  <a:pt x="79713" y="504046"/>
                </a:lnTo>
                <a:lnTo>
                  <a:pt x="71851" y="502168"/>
                </a:lnTo>
                <a:lnTo>
                  <a:pt x="53257" y="502114"/>
                </a:lnTo>
                <a:lnTo>
                  <a:pt x="45394" y="503995"/>
                </a:lnTo>
                <a:lnTo>
                  <a:pt x="18039" y="530603"/>
                </a:lnTo>
                <a:lnTo>
                  <a:pt x="16068" y="538384"/>
                </a:lnTo>
                <a:close/>
              </a:path>
              <a:path w="124460" h="610870">
                <a:moveTo>
                  <a:pt x="459" y="430979"/>
                </a:moveTo>
                <a:lnTo>
                  <a:pt x="16700" y="468182"/>
                </a:lnTo>
                <a:lnTo>
                  <a:pt x="60832" y="482859"/>
                </a:lnTo>
                <a:lnTo>
                  <a:pt x="68167" y="482517"/>
                </a:lnTo>
                <a:lnTo>
                  <a:pt x="104965" y="468182"/>
                </a:lnTo>
                <a:lnTo>
                  <a:pt x="121206" y="430979"/>
                </a:lnTo>
                <a:lnTo>
                  <a:pt x="120747" y="423670"/>
                </a:lnTo>
                <a:lnTo>
                  <a:pt x="107892" y="396754"/>
                </a:lnTo>
                <a:lnTo>
                  <a:pt x="107892" y="438096"/>
                </a:lnTo>
                <a:lnTo>
                  <a:pt x="106093" y="444543"/>
                </a:lnTo>
                <a:lnTo>
                  <a:pt x="74907" y="467823"/>
                </a:lnTo>
                <a:lnTo>
                  <a:pt x="60832" y="469086"/>
                </a:lnTo>
                <a:lnTo>
                  <a:pt x="53497" y="468770"/>
                </a:lnTo>
                <a:lnTo>
                  <a:pt x="15571" y="444543"/>
                </a:lnTo>
                <a:lnTo>
                  <a:pt x="13773" y="438096"/>
                </a:lnTo>
                <a:lnTo>
                  <a:pt x="13773" y="396754"/>
                </a:lnTo>
                <a:lnTo>
                  <a:pt x="11865" y="398694"/>
                </a:lnTo>
                <a:lnTo>
                  <a:pt x="7804" y="404236"/>
                </a:lnTo>
                <a:lnTo>
                  <a:pt x="4591" y="410298"/>
                </a:lnTo>
                <a:lnTo>
                  <a:pt x="2295" y="416776"/>
                </a:lnTo>
                <a:lnTo>
                  <a:pt x="918" y="423670"/>
                </a:lnTo>
                <a:lnTo>
                  <a:pt x="459" y="430979"/>
                </a:lnTo>
                <a:close/>
              </a:path>
              <a:path w="124460" h="610870">
                <a:moveTo>
                  <a:pt x="13773" y="396754"/>
                </a:moveTo>
                <a:lnTo>
                  <a:pt x="13773" y="423863"/>
                </a:lnTo>
                <a:lnTo>
                  <a:pt x="15571" y="417436"/>
                </a:lnTo>
                <a:lnTo>
                  <a:pt x="22764" y="405919"/>
                </a:lnTo>
                <a:lnTo>
                  <a:pt x="60832" y="392873"/>
                </a:lnTo>
                <a:lnTo>
                  <a:pt x="68167" y="393192"/>
                </a:lnTo>
                <a:lnTo>
                  <a:pt x="106093" y="417436"/>
                </a:lnTo>
                <a:lnTo>
                  <a:pt x="107892" y="423863"/>
                </a:lnTo>
                <a:lnTo>
                  <a:pt x="107892" y="396754"/>
                </a:lnTo>
                <a:lnTo>
                  <a:pt x="69814" y="379519"/>
                </a:lnTo>
                <a:lnTo>
                  <a:pt x="60832" y="379099"/>
                </a:lnTo>
                <a:lnTo>
                  <a:pt x="53497" y="379442"/>
                </a:lnTo>
                <a:lnTo>
                  <a:pt x="51851" y="379519"/>
                </a:lnTo>
                <a:lnTo>
                  <a:pt x="16700" y="393777"/>
                </a:lnTo>
                <a:lnTo>
                  <a:pt x="13773" y="396754"/>
                </a:lnTo>
                <a:close/>
              </a:path>
              <a:path w="124460" h="610870">
                <a:moveTo>
                  <a:pt x="2065" y="306234"/>
                </a:moveTo>
                <a:lnTo>
                  <a:pt x="2065" y="355168"/>
                </a:lnTo>
                <a:lnTo>
                  <a:pt x="119599" y="355168"/>
                </a:lnTo>
                <a:lnTo>
                  <a:pt x="119599" y="340936"/>
                </a:lnTo>
                <a:lnTo>
                  <a:pt x="76672" y="340936"/>
                </a:lnTo>
                <a:lnTo>
                  <a:pt x="76672" y="343690"/>
                </a:lnTo>
                <a:lnTo>
                  <a:pt x="64046" y="343690"/>
                </a:lnTo>
                <a:lnTo>
                  <a:pt x="64046" y="340936"/>
                </a:lnTo>
                <a:lnTo>
                  <a:pt x="14806" y="340936"/>
                </a:lnTo>
                <a:lnTo>
                  <a:pt x="14806" y="282590"/>
                </a:lnTo>
                <a:lnTo>
                  <a:pt x="10349" y="286951"/>
                </a:lnTo>
                <a:lnTo>
                  <a:pt x="7058" y="292843"/>
                </a:lnTo>
                <a:lnTo>
                  <a:pt x="3730" y="298697"/>
                </a:lnTo>
                <a:lnTo>
                  <a:pt x="2065" y="306234"/>
                </a:lnTo>
                <a:close/>
              </a:path>
              <a:path w="124460" h="610870">
                <a:moveTo>
                  <a:pt x="64046" y="340936"/>
                </a:moveTo>
                <a:lnTo>
                  <a:pt x="64046" y="343690"/>
                </a:lnTo>
                <a:lnTo>
                  <a:pt x="76672" y="343690"/>
                </a:lnTo>
                <a:lnTo>
                  <a:pt x="76672" y="340936"/>
                </a:lnTo>
                <a:lnTo>
                  <a:pt x="64046" y="340936"/>
                </a:lnTo>
                <a:close/>
              </a:path>
              <a:path w="124460" h="610870">
                <a:moveTo>
                  <a:pt x="14806" y="282590"/>
                </a:moveTo>
                <a:lnTo>
                  <a:pt x="14806" y="308975"/>
                </a:lnTo>
                <a:lnTo>
                  <a:pt x="15762" y="304398"/>
                </a:lnTo>
                <a:lnTo>
                  <a:pt x="20009" y="296669"/>
                </a:lnTo>
                <a:lnTo>
                  <a:pt x="22917" y="293876"/>
                </a:lnTo>
                <a:lnTo>
                  <a:pt x="26628" y="292155"/>
                </a:lnTo>
                <a:lnTo>
                  <a:pt x="30339" y="290395"/>
                </a:lnTo>
                <a:lnTo>
                  <a:pt x="34548" y="289515"/>
                </a:lnTo>
                <a:lnTo>
                  <a:pt x="43960" y="289515"/>
                </a:lnTo>
                <a:lnTo>
                  <a:pt x="64046" y="309371"/>
                </a:lnTo>
                <a:lnTo>
                  <a:pt x="64046" y="340936"/>
                </a:lnTo>
                <a:lnTo>
                  <a:pt x="76672" y="340936"/>
                </a:lnTo>
                <a:lnTo>
                  <a:pt x="76672" y="306081"/>
                </a:lnTo>
                <a:lnTo>
                  <a:pt x="75007" y="298582"/>
                </a:lnTo>
                <a:lnTo>
                  <a:pt x="68312" y="286875"/>
                </a:lnTo>
                <a:lnTo>
                  <a:pt x="63797" y="282551"/>
                </a:lnTo>
                <a:lnTo>
                  <a:pt x="58135" y="279758"/>
                </a:lnTo>
                <a:lnTo>
                  <a:pt x="52473" y="276927"/>
                </a:lnTo>
                <a:lnTo>
                  <a:pt x="46179" y="275512"/>
                </a:lnTo>
                <a:lnTo>
                  <a:pt x="32329" y="275512"/>
                </a:lnTo>
                <a:lnTo>
                  <a:pt x="26054" y="276927"/>
                </a:lnTo>
                <a:lnTo>
                  <a:pt x="14806" y="282590"/>
                </a:lnTo>
                <a:close/>
              </a:path>
              <a:path w="124460" h="610870">
                <a:moveTo>
                  <a:pt x="2065" y="235597"/>
                </a:moveTo>
                <a:lnTo>
                  <a:pt x="2065" y="252585"/>
                </a:lnTo>
                <a:lnTo>
                  <a:pt x="119599" y="252585"/>
                </a:lnTo>
                <a:lnTo>
                  <a:pt x="119599" y="239270"/>
                </a:lnTo>
                <a:lnTo>
                  <a:pt x="30301" y="239270"/>
                </a:lnTo>
                <a:lnTo>
                  <a:pt x="30301" y="224037"/>
                </a:lnTo>
                <a:lnTo>
                  <a:pt x="2065" y="235597"/>
                </a:lnTo>
                <a:close/>
              </a:path>
              <a:path w="124460" h="610870">
                <a:moveTo>
                  <a:pt x="30301" y="224037"/>
                </a:moveTo>
                <a:lnTo>
                  <a:pt x="30301" y="238122"/>
                </a:lnTo>
                <a:lnTo>
                  <a:pt x="119599" y="201393"/>
                </a:lnTo>
                <a:lnTo>
                  <a:pt x="119599" y="188538"/>
                </a:lnTo>
                <a:lnTo>
                  <a:pt x="99627" y="180323"/>
                </a:lnTo>
                <a:lnTo>
                  <a:pt x="99627" y="195654"/>
                </a:lnTo>
                <a:lnTo>
                  <a:pt x="30301" y="224037"/>
                </a:lnTo>
                <a:close/>
              </a:path>
              <a:path w="124460" h="610870">
                <a:moveTo>
                  <a:pt x="30301" y="137347"/>
                </a:moveTo>
                <a:lnTo>
                  <a:pt x="30301" y="150661"/>
                </a:lnTo>
                <a:lnTo>
                  <a:pt x="119599" y="150661"/>
                </a:lnTo>
                <a:lnTo>
                  <a:pt x="119599" y="137347"/>
                </a:lnTo>
                <a:lnTo>
                  <a:pt x="30301" y="137347"/>
                </a:lnTo>
                <a:close/>
              </a:path>
              <a:path w="124460" h="610870">
                <a:moveTo>
                  <a:pt x="2065" y="137347"/>
                </a:moveTo>
                <a:lnTo>
                  <a:pt x="2065" y="154334"/>
                </a:lnTo>
                <a:lnTo>
                  <a:pt x="99627" y="194277"/>
                </a:lnTo>
                <a:lnTo>
                  <a:pt x="99627" y="180323"/>
                </a:lnTo>
                <a:lnTo>
                  <a:pt x="30301" y="151809"/>
                </a:lnTo>
                <a:lnTo>
                  <a:pt x="30301" y="137347"/>
                </a:lnTo>
                <a:lnTo>
                  <a:pt x="2065" y="137347"/>
                </a:lnTo>
                <a:close/>
              </a:path>
              <a:path w="124460" h="610870">
                <a:moveTo>
                  <a:pt x="2065" y="94577"/>
                </a:moveTo>
                <a:lnTo>
                  <a:pt x="2065" y="108810"/>
                </a:lnTo>
                <a:lnTo>
                  <a:pt x="119599" y="108810"/>
                </a:lnTo>
                <a:lnTo>
                  <a:pt x="119599" y="56318"/>
                </a:lnTo>
                <a:lnTo>
                  <a:pt x="118126" y="49220"/>
                </a:lnTo>
                <a:lnTo>
                  <a:pt x="112234" y="37628"/>
                </a:lnTo>
                <a:lnTo>
                  <a:pt x="108159" y="33228"/>
                </a:lnTo>
                <a:lnTo>
                  <a:pt x="107203" y="32679"/>
                </a:lnTo>
                <a:lnTo>
                  <a:pt x="107203" y="94577"/>
                </a:lnTo>
                <a:lnTo>
                  <a:pt x="64046" y="94577"/>
                </a:lnTo>
                <a:lnTo>
                  <a:pt x="64046" y="98250"/>
                </a:lnTo>
                <a:lnTo>
                  <a:pt x="51420" y="98250"/>
                </a:lnTo>
                <a:lnTo>
                  <a:pt x="51420" y="94577"/>
                </a:lnTo>
                <a:lnTo>
                  <a:pt x="2065" y="94577"/>
                </a:lnTo>
                <a:close/>
              </a:path>
              <a:path w="124460" h="610870">
                <a:moveTo>
                  <a:pt x="51420" y="56318"/>
                </a:moveTo>
                <a:lnTo>
                  <a:pt x="51420" y="94577"/>
                </a:lnTo>
                <a:lnTo>
                  <a:pt x="64046" y="94577"/>
                </a:lnTo>
                <a:lnTo>
                  <a:pt x="64046" y="56700"/>
                </a:lnTo>
                <a:lnTo>
                  <a:pt x="66093" y="50521"/>
                </a:lnTo>
                <a:lnTo>
                  <a:pt x="74242" y="41875"/>
                </a:lnTo>
                <a:lnTo>
                  <a:pt x="79082" y="39713"/>
                </a:lnTo>
                <a:lnTo>
                  <a:pt x="88532" y="39713"/>
                </a:lnTo>
                <a:lnTo>
                  <a:pt x="91746" y="40576"/>
                </a:lnTo>
                <a:lnTo>
                  <a:pt x="92167" y="40689"/>
                </a:lnTo>
                <a:lnTo>
                  <a:pt x="99015" y="44553"/>
                </a:lnTo>
                <a:lnTo>
                  <a:pt x="101808" y="47384"/>
                </a:lnTo>
                <a:lnTo>
                  <a:pt x="106132" y="54845"/>
                </a:lnTo>
                <a:lnTo>
                  <a:pt x="107203" y="59378"/>
                </a:lnTo>
                <a:lnTo>
                  <a:pt x="107203" y="32679"/>
                </a:lnTo>
                <a:lnTo>
                  <a:pt x="102956" y="30244"/>
                </a:lnTo>
                <a:lnTo>
                  <a:pt x="97753" y="27221"/>
                </a:lnTo>
                <a:lnTo>
                  <a:pt x="92167" y="25816"/>
                </a:lnTo>
                <a:lnTo>
                  <a:pt x="78126" y="25710"/>
                </a:lnTo>
                <a:lnTo>
                  <a:pt x="72214" y="27221"/>
                </a:lnTo>
                <a:lnTo>
                  <a:pt x="67202" y="30244"/>
                </a:lnTo>
                <a:lnTo>
                  <a:pt x="62190" y="33228"/>
                </a:lnTo>
                <a:lnTo>
                  <a:pt x="58307" y="37628"/>
                </a:lnTo>
                <a:lnTo>
                  <a:pt x="52798" y="49220"/>
                </a:lnTo>
                <a:lnTo>
                  <a:pt x="51420" y="56318"/>
                </a:lnTo>
                <a:close/>
              </a:path>
              <a:path w="124460" h="610870">
                <a:moveTo>
                  <a:pt x="51420" y="94577"/>
                </a:moveTo>
                <a:lnTo>
                  <a:pt x="51420" y="98250"/>
                </a:lnTo>
                <a:lnTo>
                  <a:pt x="64046" y="98250"/>
                </a:lnTo>
                <a:lnTo>
                  <a:pt x="64046" y="94577"/>
                </a:lnTo>
                <a:lnTo>
                  <a:pt x="51420" y="94577"/>
                </a:lnTo>
                <a:close/>
              </a:path>
              <a:path w="124460" h="610870">
                <a:moveTo>
                  <a:pt x="2065" y="0"/>
                </a:moveTo>
                <a:lnTo>
                  <a:pt x="2065" y="14232"/>
                </a:lnTo>
                <a:lnTo>
                  <a:pt x="119599" y="14232"/>
                </a:lnTo>
                <a:lnTo>
                  <a:pt x="119599" y="0"/>
                </a:lnTo>
                <a:lnTo>
                  <a:pt x="2065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19551" y="13690097"/>
            <a:ext cx="124460" cy="610870"/>
          </a:xfrm>
          <a:custGeom>
            <a:avLst/>
            <a:gdLst/>
            <a:ahLst/>
            <a:cxnLst/>
            <a:rect l="l" t="t" r="r" b="b"/>
            <a:pathLst>
              <a:path w="124460" h="610869">
                <a:moveTo>
                  <a:pt x="0" y="549173"/>
                </a:moveTo>
                <a:lnTo>
                  <a:pt x="0" y="563405"/>
                </a:lnTo>
                <a:lnTo>
                  <a:pt x="124420" y="563405"/>
                </a:lnTo>
                <a:lnTo>
                  <a:pt x="124420" y="549173"/>
                </a:lnTo>
                <a:lnTo>
                  <a:pt x="0" y="549173"/>
                </a:lnTo>
                <a:close/>
              </a:path>
              <a:path w="124460" h="610869">
                <a:moveTo>
                  <a:pt x="16068" y="563405"/>
                </a:moveTo>
                <a:lnTo>
                  <a:pt x="16068" y="574424"/>
                </a:lnTo>
                <a:lnTo>
                  <a:pt x="18039" y="582172"/>
                </a:lnTo>
                <a:lnTo>
                  <a:pt x="25920" y="595716"/>
                </a:lnTo>
                <a:lnTo>
                  <a:pt x="31391" y="601034"/>
                </a:lnTo>
                <a:lnTo>
                  <a:pt x="45184" y="608646"/>
                </a:lnTo>
                <a:lnTo>
                  <a:pt x="45394" y="608762"/>
                </a:lnTo>
                <a:lnTo>
                  <a:pt x="53257" y="610640"/>
                </a:lnTo>
                <a:lnTo>
                  <a:pt x="71851" y="610694"/>
                </a:lnTo>
                <a:lnTo>
                  <a:pt x="79713" y="608813"/>
                </a:lnTo>
                <a:lnTo>
                  <a:pt x="79924" y="608762"/>
                </a:lnTo>
                <a:lnTo>
                  <a:pt x="109039" y="574424"/>
                </a:lnTo>
                <a:lnTo>
                  <a:pt x="109039" y="563405"/>
                </a:lnTo>
                <a:lnTo>
                  <a:pt x="96414" y="563405"/>
                </a:lnTo>
                <a:lnTo>
                  <a:pt x="96414" y="572358"/>
                </a:lnTo>
                <a:lnTo>
                  <a:pt x="95017" y="577982"/>
                </a:lnTo>
                <a:lnTo>
                  <a:pt x="69479" y="596462"/>
                </a:lnTo>
                <a:lnTo>
                  <a:pt x="55629" y="596432"/>
                </a:lnTo>
                <a:lnTo>
                  <a:pt x="28694" y="572358"/>
                </a:lnTo>
                <a:lnTo>
                  <a:pt x="28694" y="563405"/>
                </a:lnTo>
                <a:lnTo>
                  <a:pt x="16068" y="563405"/>
                </a:lnTo>
                <a:close/>
              </a:path>
              <a:path w="124460" h="610869">
                <a:moveTo>
                  <a:pt x="16068" y="538384"/>
                </a:moveTo>
                <a:lnTo>
                  <a:pt x="16068" y="549173"/>
                </a:lnTo>
                <a:lnTo>
                  <a:pt x="28694" y="549173"/>
                </a:lnTo>
                <a:lnTo>
                  <a:pt x="28694" y="540450"/>
                </a:lnTo>
                <a:lnTo>
                  <a:pt x="30091" y="534845"/>
                </a:lnTo>
                <a:lnTo>
                  <a:pt x="35676" y="525701"/>
                </a:lnTo>
                <a:lnTo>
                  <a:pt x="39617" y="522229"/>
                </a:lnTo>
                <a:lnTo>
                  <a:pt x="49794" y="517513"/>
                </a:lnTo>
                <a:lnTo>
                  <a:pt x="55629" y="516346"/>
                </a:lnTo>
                <a:lnTo>
                  <a:pt x="69479" y="516377"/>
                </a:lnTo>
                <a:lnTo>
                  <a:pt x="75409" y="517577"/>
                </a:lnTo>
                <a:lnTo>
                  <a:pt x="80459" y="519931"/>
                </a:lnTo>
                <a:lnTo>
                  <a:pt x="85510" y="522255"/>
                </a:lnTo>
                <a:lnTo>
                  <a:pt x="89431" y="525701"/>
                </a:lnTo>
                <a:lnTo>
                  <a:pt x="95017" y="534845"/>
                </a:lnTo>
                <a:lnTo>
                  <a:pt x="96414" y="540450"/>
                </a:lnTo>
                <a:lnTo>
                  <a:pt x="96414" y="549173"/>
                </a:lnTo>
                <a:lnTo>
                  <a:pt x="109039" y="549173"/>
                </a:lnTo>
                <a:lnTo>
                  <a:pt x="109039" y="538384"/>
                </a:lnTo>
                <a:lnTo>
                  <a:pt x="107088" y="530711"/>
                </a:lnTo>
                <a:lnTo>
                  <a:pt x="99283" y="517257"/>
                </a:lnTo>
                <a:lnTo>
                  <a:pt x="96414" y="514396"/>
                </a:lnTo>
                <a:lnTo>
                  <a:pt x="93716" y="511774"/>
                </a:lnTo>
                <a:lnTo>
                  <a:pt x="79924" y="504162"/>
                </a:lnTo>
                <a:lnTo>
                  <a:pt x="79713" y="504046"/>
                </a:lnTo>
                <a:lnTo>
                  <a:pt x="71851" y="502168"/>
                </a:lnTo>
                <a:lnTo>
                  <a:pt x="53257" y="502114"/>
                </a:lnTo>
                <a:lnTo>
                  <a:pt x="45394" y="503995"/>
                </a:lnTo>
                <a:lnTo>
                  <a:pt x="18039" y="530603"/>
                </a:lnTo>
                <a:lnTo>
                  <a:pt x="16068" y="538384"/>
                </a:lnTo>
                <a:close/>
              </a:path>
              <a:path w="124460" h="610869">
                <a:moveTo>
                  <a:pt x="459" y="430979"/>
                </a:moveTo>
                <a:lnTo>
                  <a:pt x="16700" y="468182"/>
                </a:lnTo>
                <a:lnTo>
                  <a:pt x="60832" y="482859"/>
                </a:lnTo>
                <a:lnTo>
                  <a:pt x="68167" y="482517"/>
                </a:lnTo>
                <a:lnTo>
                  <a:pt x="104965" y="468182"/>
                </a:lnTo>
                <a:lnTo>
                  <a:pt x="121206" y="430979"/>
                </a:lnTo>
                <a:lnTo>
                  <a:pt x="120747" y="423670"/>
                </a:lnTo>
                <a:lnTo>
                  <a:pt x="107892" y="396754"/>
                </a:lnTo>
                <a:lnTo>
                  <a:pt x="107892" y="438096"/>
                </a:lnTo>
                <a:lnTo>
                  <a:pt x="106093" y="444543"/>
                </a:lnTo>
                <a:lnTo>
                  <a:pt x="74907" y="467823"/>
                </a:lnTo>
                <a:lnTo>
                  <a:pt x="60832" y="469086"/>
                </a:lnTo>
                <a:lnTo>
                  <a:pt x="53497" y="468770"/>
                </a:lnTo>
                <a:lnTo>
                  <a:pt x="15571" y="444543"/>
                </a:lnTo>
                <a:lnTo>
                  <a:pt x="13773" y="438096"/>
                </a:lnTo>
                <a:lnTo>
                  <a:pt x="13773" y="396754"/>
                </a:lnTo>
                <a:lnTo>
                  <a:pt x="11865" y="398694"/>
                </a:lnTo>
                <a:lnTo>
                  <a:pt x="7804" y="404236"/>
                </a:lnTo>
                <a:lnTo>
                  <a:pt x="4591" y="410298"/>
                </a:lnTo>
                <a:lnTo>
                  <a:pt x="2295" y="416776"/>
                </a:lnTo>
                <a:lnTo>
                  <a:pt x="918" y="423670"/>
                </a:lnTo>
                <a:lnTo>
                  <a:pt x="459" y="430979"/>
                </a:lnTo>
                <a:close/>
              </a:path>
              <a:path w="124460" h="610869">
                <a:moveTo>
                  <a:pt x="13773" y="396754"/>
                </a:moveTo>
                <a:lnTo>
                  <a:pt x="13773" y="423863"/>
                </a:lnTo>
                <a:lnTo>
                  <a:pt x="15571" y="417436"/>
                </a:lnTo>
                <a:lnTo>
                  <a:pt x="22764" y="405919"/>
                </a:lnTo>
                <a:lnTo>
                  <a:pt x="60832" y="392873"/>
                </a:lnTo>
                <a:lnTo>
                  <a:pt x="68167" y="393192"/>
                </a:lnTo>
                <a:lnTo>
                  <a:pt x="106093" y="417436"/>
                </a:lnTo>
                <a:lnTo>
                  <a:pt x="107892" y="423863"/>
                </a:lnTo>
                <a:lnTo>
                  <a:pt x="107892" y="396754"/>
                </a:lnTo>
                <a:lnTo>
                  <a:pt x="69814" y="379519"/>
                </a:lnTo>
                <a:lnTo>
                  <a:pt x="60832" y="379099"/>
                </a:lnTo>
                <a:lnTo>
                  <a:pt x="53497" y="379442"/>
                </a:lnTo>
                <a:lnTo>
                  <a:pt x="51851" y="379519"/>
                </a:lnTo>
                <a:lnTo>
                  <a:pt x="16700" y="393777"/>
                </a:lnTo>
                <a:lnTo>
                  <a:pt x="13773" y="396754"/>
                </a:lnTo>
                <a:close/>
              </a:path>
              <a:path w="124460" h="610869">
                <a:moveTo>
                  <a:pt x="2065" y="306234"/>
                </a:moveTo>
                <a:lnTo>
                  <a:pt x="2065" y="355168"/>
                </a:lnTo>
                <a:lnTo>
                  <a:pt x="119599" y="355168"/>
                </a:lnTo>
                <a:lnTo>
                  <a:pt x="119599" y="340936"/>
                </a:lnTo>
                <a:lnTo>
                  <a:pt x="76672" y="340936"/>
                </a:lnTo>
                <a:lnTo>
                  <a:pt x="76672" y="343690"/>
                </a:lnTo>
                <a:lnTo>
                  <a:pt x="64046" y="343690"/>
                </a:lnTo>
                <a:lnTo>
                  <a:pt x="64046" y="340936"/>
                </a:lnTo>
                <a:lnTo>
                  <a:pt x="14806" y="340936"/>
                </a:lnTo>
                <a:lnTo>
                  <a:pt x="14806" y="282590"/>
                </a:lnTo>
                <a:lnTo>
                  <a:pt x="10349" y="286951"/>
                </a:lnTo>
                <a:lnTo>
                  <a:pt x="7058" y="292843"/>
                </a:lnTo>
                <a:lnTo>
                  <a:pt x="3730" y="298697"/>
                </a:lnTo>
                <a:lnTo>
                  <a:pt x="2065" y="306234"/>
                </a:lnTo>
                <a:close/>
              </a:path>
              <a:path w="124460" h="610869">
                <a:moveTo>
                  <a:pt x="64046" y="340936"/>
                </a:moveTo>
                <a:lnTo>
                  <a:pt x="64046" y="343690"/>
                </a:lnTo>
                <a:lnTo>
                  <a:pt x="76672" y="343690"/>
                </a:lnTo>
                <a:lnTo>
                  <a:pt x="76672" y="340936"/>
                </a:lnTo>
                <a:lnTo>
                  <a:pt x="64046" y="340936"/>
                </a:lnTo>
                <a:close/>
              </a:path>
              <a:path w="124460" h="610869">
                <a:moveTo>
                  <a:pt x="14806" y="282590"/>
                </a:moveTo>
                <a:lnTo>
                  <a:pt x="14806" y="308975"/>
                </a:lnTo>
                <a:lnTo>
                  <a:pt x="15762" y="304398"/>
                </a:lnTo>
                <a:lnTo>
                  <a:pt x="20009" y="296669"/>
                </a:lnTo>
                <a:lnTo>
                  <a:pt x="22917" y="293876"/>
                </a:lnTo>
                <a:lnTo>
                  <a:pt x="26628" y="292155"/>
                </a:lnTo>
                <a:lnTo>
                  <a:pt x="30339" y="290395"/>
                </a:lnTo>
                <a:lnTo>
                  <a:pt x="34548" y="289515"/>
                </a:lnTo>
                <a:lnTo>
                  <a:pt x="43960" y="289515"/>
                </a:lnTo>
                <a:lnTo>
                  <a:pt x="64046" y="309371"/>
                </a:lnTo>
                <a:lnTo>
                  <a:pt x="64046" y="340936"/>
                </a:lnTo>
                <a:lnTo>
                  <a:pt x="76672" y="340936"/>
                </a:lnTo>
                <a:lnTo>
                  <a:pt x="76672" y="306081"/>
                </a:lnTo>
                <a:lnTo>
                  <a:pt x="75007" y="298582"/>
                </a:lnTo>
                <a:lnTo>
                  <a:pt x="68312" y="286875"/>
                </a:lnTo>
                <a:lnTo>
                  <a:pt x="63797" y="282551"/>
                </a:lnTo>
                <a:lnTo>
                  <a:pt x="58135" y="279758"/>
                </a:lnTo>
                <a:lnTo>
                  <a:pt x="52473" y="276927"/>
                </a:lnTo>
                <a:lnTo>
                  <a:pt x="46179" y="275512"/>
                </a:lnTo>
                <a:lnTo>
                  <a:pt x="32329" y="275512"/>
                </a:lnTo>
                <a:lnTo>
                  <a:pt x="26054" y="276927"/>
                </a:lnTo>
                <a:lnTo>
                  <a:pt x="14806" y="282590"/>
                </a:lnTo>
                <a:close/>
              </a:path>
              <a:path w="124460" h="610869">
                <a:moveTo>
                  <a:pt x="2065" y="235597"/>
                </a:moveTo>
                <a:lnTo>
                  <a:pt x="2065" y="252585"/>
                </a:lnTo>
                <a:lnTo>
                  <a:pt x="119599" y="252585"/>
                </a:lnTo>
                <a:lnTo>
                  <a:pt x="119599" y="239270"/>
                </a:lnTo>
                <a:lnTo>
                  <a:pt x="30301" y="239270"/>
                </a:lnTo>
                <a:lnTo>
                  <a:pt x="30301" y="224037"/>
                </a:lnTo>
                <a:lnTo>
                  <a:pt x="2065" y="235597"/>
                </a:lnTo>
                <a:close/>
              </a:path>
              <a:path w="124460" h="610869">
                <a:moveTo>
                  <a:pt x="30301" y="224037"/>
                </a:moveTo>
                <a:lnTo>
                  <a:pt x="30301" y="238122"/>
                </a:lnTo>
                <a:lnTo>
                  <a:pt x="119599" y="201393"/>
                </a:lnTo>
                <a:lnTo>
                  <a:pt x="119599" y="188538"/>
                </a:lnTo>
                <a:lnTo>
                  <a:pt x="99627" y="180323"/>
                </a:lnTo>
                <a:lnTo>
                  <a:pt x="99627" y="195654"/>
                </a:lnTo>
                <a:lnTo>
                  <a:pt x="30301" y="224037"/>
                </a:lnTo>
                <a:close/>
              </a:path>
              <a:path w="124460" h="610869">
                <a:moveTo>
                  <a:pt x="30301" y="137347"/>
                </a:moveTo>
                <a:lnTo>
                  <a:pt x="30301" y="150661"/>
                </a:lnTo>
                <a:lnTo>
                  <a:pt x="119599" y="150661"/>
                </a:lnTo>
                <a:lnTo>
                  <a:pt x="119599" y="137347"/>
                </a:lnTo>
                <a:lnTo>
                  <a:pt x="30301" y="137347"/>
                </a:lnTo>
                <a:close/>
              </a:path>
              <a:path w="124460" h="610869">
                <a:moveTo>
                  <a:pt x="2065" y="137347"/>
                </a:moveTo>
                <a:lnTo>
                  <a:pt x="2065" y="154334"/>
                </a:lnTo>
                <a:lnTo>
                  <a:pt x="99627" y="194277"/>
                </a:lnTo>
                <a:lnTo>
                  <a:pt x="99627" y="180323"/>
                </a:lnTo>
                <a:lnTo>
                  <a:pt x="30301" y="151809"/>
                </a:lnTo>
                <a:lnTo>
                  <a:pt x="30301" y="137347"/>
                </a:lnTo>
                <a:lnTo>
                  <a:pt x="2065" y="137347"/>
                </a:lnTo>
                <a:close/>
              </a:path>
              <a:path w="124460" h="610869">
                <a:moveTo>
                  <a:pt x="2065" y="94577"/>
                </a:moveTo>
                <a:lnTo>
                  <a:pt x="2065" y="108810"/>
                </a:lnTo>
                <a:lnTo>
                  <a:pt x="119599" y="108810"/>
                </a:lnTo>
                <a:lnTo>
                  <a:pt x="119599" y="56318"/>
                </a:lnTo>
                <a:lnTo>
                  <a:pt x="118126" y="49220"/>
                </a:lnTo>
                <a:lnTo>
                  <a:pt x="112234" y="37628"/>
                </a:lnTo>
                <a:lnTo>
                  <a:pt x="108159" y="33228"/>
                </a:lnTo>
                <a:lnTo>
                  <a:pt x="107203" y="32679"/>
                </a:lnTo>
                <a:lnTo>
                  <a:pt x="107203" y="94577"/>
                </a:lnTo>
                <a:lnTo>
                  <a:pt x="64046" y="94577"/>
                </a:lnTo>
                <a:lnTo>
                  <a:pt x="64046" y="98250"/>
                </a:lnTo>
                <a:lnTo>
                  <a:pt x="51420" y="98250"/>
                </a:lnTo>
                <a:lnTo>
                  <a:pt x="51420" y="94577"/>
                </a:lnTo>
                <a:lnTo>
                  <a:pt x="2065" y="94577"/>
                </a:lnTo>
                <a:close/>
              </a:path>
              <a:path w="124460" h="610869">
                <a:moveTo>
                  <a:pt x="51420" y="56318"/>
                </a:moveTo>
                <a:lnTo>
                  <a:pt x="51420" y="94577"/>
                </a:lnTo>
                <a:lnTo>
                  <a:pt x="64046" y="94577"/>
                </a:lnTo>
                <a:lnTo>
                  <a:pt x="64046" y="56700"/>
                </a:lnTo>
                <a:lnTo>
                  <a:pt x="66093" y="50521"/>
                </a:lnTo>
                <a:lnTo>
                  <a:pt x="74242" y="41875"/>
                </a:lnTo>
                <a:lnTo>
                  <a:pt x="79082" y="39713"/>
                </a:lnTo>
                <a:lnTo>
                  <a:pt x="88532" y="39713"/>
                </a:lnTo>
                <a:lnTo>
                  <a:pt x="91746" y="40576"/>
                </a:lnTo>
                <a:lnTo>
                  <a:pt x="92167" y="40689"/>
                </a:lnTo>
                <a:lnTo>
                  <a:pt x="99015" y="44553"/>
                </a:lnTo>
                <a:lnTo>
                  <a:pt x="101808" y="47384"/>
                </a:lnTo>
                <a:lnTo>
                  <a:pt x="106132" y="54845"/>
                </a:lnTo>
                <a:lnTo>
                  <a:pt x="107203" y="59378"/>
                </a:lnTo>
                <a:lnTo>
                  <a:pt x="107203" y="32679"/>
                </a:lnTo>
                <a:lnTo>
                  <a:pt x="102956" y="30244"/>
                </a:lnTo>
                <a:lnTo>
                  <a:pt x="97753" y="27221"/>
                </a:lnTo>
                <a:lnTo>
                  <a:pt x="92167" y="25816"/>
                </a:lnTo>
                <a:lnTo>
                  <a:pt x="78126" y="25710"/>
                </a:lnTo>
                <a:lnTo>
                  <a:pt x="72214" y="27221"/>
                </a:lnTo>
                <a:lnTo>
                  <a:pt x="67202" y="30244"/>
                </a:lnTo>
                <a:lnTo>
                  <a:pt x="62190" y="33228"/>
                </a:lnTo>
                <a:lnTo>
                  <a:pt x="58307" y="37628"/>
                </a:lnTo>
                <a:lnTo>
                  <a:pt x="52798" y="49220"/>
                </a:lnTo>
                <a:lnTo>
                  <a:pt x="51420" y="56318"/>
                </a:lnTo>
                <a:close/>
              </a:path>
              <a:path w="124460" h="610869">
                <a:moveTo>
                  <a:pt x="51420" y="94577"/>
                </a:moveTo>
                <a:lnTo>
                  <a:pt x="51420" y="98250"/>
                </a:lnTo>
                <a:lnTo>
                  <a:pt x="64046" y="98250"/>
                </a:lnTo>
                <a:lnTo>
                  <a:pt x="64046" y="94577"/>
                </a:lnTo>
                <a:lnTo>
                  <a:pt x="51420" y="94577"/>
                </a:lnTo>
                <a:close/>
              </a:path>
              <a:path w="124460" h="610869">
                <a:moveTo>
                  <a:pt x="2065" y="0"/>
                </a:moveTo>
                <a:lnTo>
                  <a:pt x="2065" y="14232"/>
                </a:lnTo>
                <a:lnTo>
                  <a:pt x="119599" y="14232"/>
                </a:lnTo>
                <a:lnTo>
                  <a:pt x="119599" y="0"/>
                </a:lnTo>
                <a:lnTo>
                  <a:pt x="2065" y="0"/>
                </a:lnTo>
                <a:close/>
              </a:path>
            </a:pathLst>
          </a:custGeom>
          <a:solidFill>
            <a:srgbClr val="5555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7769" y="1921121"/>
            <a:ext cx="1555481" cy="155548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7769" y="4466455"/>
            <a:ext cx="1555481" cy="1555481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7769" y="7100674"/>
            <a:ext cx="1555481" cy="1555481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7769" y="9742973"/>
            <a:ext cx="1555481" cy="1555481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7769" y="12457996"/>
            <a:ext cx="1555481" cy="15554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21"/>
            <a:ext cx="20138159" cy="153797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22983" y="6690899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4506" y="669089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4874" y="6690899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1205" y="6690899"/>
            <a:ext cx="762000" cy="95250"/>
          </a:xfrm>
          <a:custGeom>
            <a:avLst/>
            <a:gdLst/>
            <a:ahLst/>
            <a:cxnLst/>
            <a:rect l="l" t="t" r="r" b="b"/>
            <a:pathLst>
              <a:path w="762000" h="95250">
                <a:moveTo>
                  <a:pt x="761517" y="0"/>
                </a:moveTo>
                <a:lnTo>
                  <a:pt x="761517" y="0"/>
                </a:lnTo>
                <a:lnTo>
                  <a:pt x="0" y="0"/>
                </a:lnTo>
                <a:lnTo>
                  <a:pt x="0" y="95186"/>
                </a:lnTo>
                <a:lnTo>
                  <a:pt x="761517" y="95186"/>
                </a:lnTo>
                <a:lnTo>
                  <a:pt x="761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7921" y="6690899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2987" y="678608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4126" y="678608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9687" y="6786085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0446" y="678608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6404" y="6786085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59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285559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7544" y="678608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97923" y="678608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9063" y="678608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22987" y="688127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3356" y="6881285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94126" y="688127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79696" y="688127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0073" y="6881285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59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2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0832" y="6881285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12349" y="688128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7923" y="688127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8294" y="6881285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9063" y="688127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22987" y="697646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3356" y="6976471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94126" y="697646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84501" y="6976471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70073" y="6976471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0832" y="6976471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26777" y="6976471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07544" y="697646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97923" y="697646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8294" y="6976471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9063" y="697646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2987" y="70716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13356" y="7071658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99"/>
                </a:lnTo>
                <a:lnTo>
                  <a:pt x="95199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94126" y="70716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84501" y="7071658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285572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60455" y="70716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46018" y="7071658"/>
            <a:ext cx="476250" cy="95250"/>
          </a:xfrm>
          <a:custGeom>
            <a:avLst/>
            <a:gdLst/>
            <a:ahLst/>
            <a:cxnLst/>
            <a:rect l="l" t="t" r="r" b="b"/>
            <a:pathLst>
              <a:path w="476250" h="95250">
                <a:moveTo>
                  <a:pt x="475945" y="0"/>
                </a:moveTo>
                <a:lnTo>
                  <a:pt x="475945" y="0"/>
                </a:lnTo>
                <a:lnTo>
                  <a:pt x="0" y="0"/>
                </a:lnTo>
                <a:lnTo>
                  <a:pt x="0" y="95199"/>
                </a:lnTo>
                <a:lnTo>
                  <a:pt x="475945" y="95199"/>
                </a:lnTo>
                <a:lnTo>
                  <a:pt x="47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7544" y="70716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97923" y="70716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8294" y="7071658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9063" y="707165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22987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94126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4506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60455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46025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17164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97923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69063" y="716684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22983" y="7262044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84506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74885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65265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55645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46025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6404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26784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17164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07544" y="7262035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97921" y="7262044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84501" y="7357230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765265" y="735722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55632" y="7357230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36404" y="735722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26784" y="735722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17164" y="735722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07544" y="735722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22983" y="7452417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285572" y="95199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003746" y="745241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94126" y="745241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84501" y="7452417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70075" y="745241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46018" y="7452417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717163" y="7452417"/>
            <a:ext cx="762000" cy="95250"/>
          </a:xfrm>
          <a:custGeom>
            <a:avLst/>
            <a:gdLst/>
            <a:ahLst/>
            <a:cxnLst/>
            <a:rect l="l" t="t" r="r" b="b"/>
            <a:pathLst>
              <a:path w="762000" h="95250">
                <a:moveTo>
                  <a:pt x="761517" y="0"/>
                </a:moveTo>
                <a:lnTo>
                  <a:pt x="761517" y="0"/>
                </a:lnTo>
                <a:lnTo>
                  <a:pt x="0" y="0"/>
                </a:lnTo>
                <a:lnTo>
                  <a:pt x="0" y="95199"/>
                </a:lnTo>
                <a:lnTo>
                  <a:pt x="761517" y="95199"/>
                </a:lnTo>
                <a:lnTo>
                  <a:pt x="761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69063" y="745241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18170" y="754761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384506" y="754760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74874" y="7547616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50835" y="754760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41205" y="7547616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12349" y="754761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93108" y="7547616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18170" y="7642802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098929" y="7642802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84501" y="7642802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70075" y="764279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55645" y="764279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146018" y="7642802"/>
            <a:ext cx="571500" cy="95250"/>
          </a:xfrm>
          <a:custGeom>
            <a:avLst/>
            <a:gdLst/>
            <a:ahLst/>
            <a:cxnLst/>
            <a:rect l="l" t="t" r="r" b="b"/>
            <a:pathLst>
              <a:path w="571500" h="95250">
                <a:moveTo>
                  <a:pt x="571144" y="0"/>
                </a:moveTo>
                <a:lnTo>
                  <a:pt x="571144" y="0"/>
                </a:lnTo>
                <a:lnTo>
                  <a:pt x="0" y="0"/>
                </a:lnTo>
                <a:lnTo>
                  <a:pt x="0" y="95186"/>
                </a:lnTo>
                <a:lnTo>
                  <a:pt x="571144" y="95186"/>
                </a:lnTo>
                <a:lnTo>
                  <a:pt x="571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12354" y="764279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02733" y="764279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3113" y="764279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69063" y="764279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22983" y="7737988"/>
            <a:ext cx="571500" cy="95250"/>
          </a:xfrm>
          <a:custGeom>
            <a:avLst/>
            <a:gdLst/>
            <a:ahLst/>
            <a:cxnLst/>
            <a:rect l="l" t="t" r="r" b="b"/>
            <a:pathLst>
              <a:path w="571500" h="95250">
                <a:moveTo>
                  <a:pt x="571131" y="0"/>
                </a:moveTo>
                <a:lnTo>
                  <a:pt x="571131" y="0"/>
                </a:lnTo>
                <a:lnTo>
                  <a:pt x="0" y="0"/>
                </a:lnTo>
                <a:lnTo>
                  <a:pt x="0" y="95186"/>
                </a:lnTo>
                <a:lnTo>
                  <a:pt x="571131" y="95186"/>
                </a:lnTo>
                <a:lnTo>
                  <a:pt x="571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74885" y="773798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5265" y="773798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55645" y="773798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17164" y="773798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02733" y="773798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88294" y="7737988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22987" y="783317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13356" y="783317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99"/>
                </a:lnTo>
                <a:lnTo>
                  <a:pt x="95199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98929" y="783317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384501" y="7833175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99"/>
                </a:lnTo>
                <a:lnTo>
                  <a:pt x="666330" y="95199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36404" y="7833175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59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285559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12354" y="783317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02722" y="783317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99"/>
                </a:lnTo>
                <a:lnTo>
                  <a:pt x="95199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88303" y="783317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78680" y="783317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22983" y="7928374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03742" y="7928374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89316" y="79283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79687" y="7928374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050835" y="79283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41214" y="79283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6784" y="79283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812349" y="7928374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288303" y="7928364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478680" y="7928374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622983" y="8023561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98929" y="8023561"/>
            <a:ext cx="476250" cy="95250"/>
          </a:xfrm>
          <a:custGeom>
            <a:avLst/>
            <a:gdLst/>
            <a:ahLst/>
            <a:cxnLst/>
            <a:rect l="l" t="t" r="r" b="b"/>
            <a:pathLst>
              <a:path w="476250" h="95250">
                <a:moveTo>
                  <a:pt x="475945" y="0"/>
                </a:moveTo>
                <a:lnTo>
                  <a:pt x="475945" y="0"/>
                </a:lnTo>
                <a:lnTo>
                  <a:pt x="0" y="0"/>
                </a:lnTo>
                <a:lnTo>
                  <a:pt x="0" y="95186"/>
                </a:lnTo>
                <a:lnTo>
                  <a:pt x="475945" y="95186"/>
                </a:lnTo>
                <a:lnTo>
                  <a:pt x="47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60455" y="802355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50835" y="802355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31590" y="8023561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907536" y="8023561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193113" y="802355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669063" y="802355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813356" y="8118747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289316" y="811874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79687" y="8118747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55645" y="811874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46018" y="8118747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12354" y="811874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002722" y="8118747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288303" y="811874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78683" y="811874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669063" y="811874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718170" y="8213934"/>
            <a:ext cx="762000" cy="95250"/>
          </a:xfrm>
          <a:custGeom>
            <a:avLst/>
            <a:gdLst/>
            <a:ahLst/>
            <a:cxnLst/>
            <a:rect l="l" t="t" r="r" b="b"/>
            <a:pathLst>
              <a:path w="762000" h="95250">
                <a:moveTo>
                  <a:pt x="761517" y="0"/>
                </a:moveTo>
                <a:lnTo>
                  <a:pt x="761517" y="0"/>
                </a:lnTo>
                <a:lnTo>
                  <a:pt x="0" y="0"/>
                </a:lnTo>
                <a:lnTo>
                  <a:pt x="0" y="95199"/>
                </a:lnTo>
                <a:lnTo>
                  <a:pt x="761517" y="95199"/>
                </a:lnTo>
                <a:lnTo>
                  <a:pt x="761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74885" y="821393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50835" y="821393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241214" y="821393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431590" y="8213934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907536" y="8213934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93108" y="8213934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285572" y="95199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669063" y="821393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908556" y="830912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98936" y="830912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384506" y="830912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70073" y="8309133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59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41205" y="8309133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17163" y="8309133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002722" y="8309133"/>
            <a:ext cx="571500" cy="95250"/>
          </a:xfrm>
          <a:custGeom>
            <a:avLst/>
            <a:gdLst/>
            <a:ahLst/>
            <a:cxnLst/>
            <a:rect l="l" t="t" r="r" b="b"/>
            <a:pathLst>
              <a:path w="571500" h="95250">
                <a:moveTo>
                  <a:pt x="571144" y="0"/>
                </a:moveTo>
                <a:lnTo>
                  <a:pt x="571144" y="0"/>
                </a:lnTo>
                <a:lnTo>
                  <a:pt x="0" y="0"/>
                </a:lnTo>
                <a:lnTo>
                  <a:pt x="0" y="95186"/>
                </a:lnTo>
                <a:lnTo>
                  <a:pt x="571144" y="95186"/>
                </a:lnTo>
                <a:lnTo>
                  <a:pt x="571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669063" y="830912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22983" y="8404320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003746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194126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384501" y="8404320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670075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050835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90"/>
                </a:lnTo>
                <a:lnTo>
                  <a:pt x="95190" y="95190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36404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90"/>
                </a:lnTo>
                <a:lnTo>
                  <a:pt x="95190" y="95190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26777" y="8404320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812354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002733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90"/>
                </a:lnTo>
                <a:lnTo>
                  <a:pt x="95190" y="95190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93113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383493" y="840431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718170" y="849950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03746" y="849950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84501" y="849950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765260" y="8499506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41205" y="849950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26777" y="849950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812349" y="849950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97921" y="8499506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59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2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478683" y="849950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69063" y="849950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718170" y="8594693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03742" y="8594693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285572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574874" y="8594693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99"/>
                </a:lnTo>
                <a:lnTo>
                  <a:pt x="95199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55632" y="8594693"/>
            <a:ext cx="857250" cy="95250"/>
          </a:xfrm>
          <a:custGeom>
            <a:avLst/>
            <a:gdLst/>
            <a:ahLst/>
            <a:cxnLst/>
            <a:rect l="l" t="t" r="r" b="b"/>
            <a:pathLst>
              <a:path w="857250" h="95250">
                <a:moveTo>
                  <a:pt x="856716" y="0"/>
                </a:moveTo>
                <a:lnTo>
                  <a:pt x="856716" y="0"/>
                </a:lnTo>
                <a:lnTo>
                  <a:pt x="0" y="0"/>
                </a:lnTo>
                <a:lnTo>
                  <a:pt x="0" y="95199"/>
                </a:lnTo>
                <a:lnTo>
                  <a:pt x="856716" y="95199"/>
                </a:lnTo>
                <a:lnTo>
                  <a:pt x="856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288294" y="8594693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73873" y="859469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718170" y="8689892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60455" y="868988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526784" y="868988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717164" y="868988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78683" y="868988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22987" y="878507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194126" y="878507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479696" y="878507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46025" y="878507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36404" y="8785078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621963" y="8785078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93113" y="878507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69063" y="8785073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813367" y="888026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003742" y="8880265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89316" y="888026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79687" y="8880265"/>
            <a:ext cx="476250" cy="95250"/>
          </a:xfrm>
          <a:custGeom>
            <a:avLst/>
            <a:gdLst/>
            <a:ahLst/>
            <a:cxnLst/>
            <a:rect l="l" t="t" r="r" b="b"/>
            <a:pathLst>
              <a:path w="476250" h="95250">
                <a:moveTo>
                  <a:pt x="475945" y="0"/>
                </a:moveTo>
                <a:lnTo>
                  <a:pt x="475945" y="0"/>
                </a:lnTo>
                <a:lnTo>
                  <a:pt x="0" y="0"/>
                </a:lnTo>
                <a:lnTo>
                  <a:pt x="0" y="95199"/>
                </a:lnTo>
                <a:lnTo>
                  <a:pt x="475945" y="95199"/>
                </a:lnTo>
                <a:lnTo>
                  <a:pt x="47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146025" y="888026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336404" y="888026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526777" y="8880265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002722" y="8880265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99"/>
                </a:lnTo>
                <a:lnTo>
                  <a:pt x="95199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669063" y="888026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813356" y="8975464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194115" y="8975464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74885" y="897545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050835" y="897545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336404" y="8975464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59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2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907536" y="8975464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669063" y="897545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384506" y="907064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670073" y="9070650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59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2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050832" y="9070650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21963" y="9070650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907544" y="907064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88294" y="9070650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669063" y="907064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90"/>
                </a:lnTo>
                <a:lnTo>
                  <a:pt x="95189" y="95190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622983" y="9165837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574874" y="9165837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55645" y="916583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146018" y="9165837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621974" y="916583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812349" y="9165837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097923" y="916583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288303" y="916583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3873" y="916583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22987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94126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670075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860455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050832" y="9261023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336404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526784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717164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907544" y="926102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88294" y="9261023"/>
            <a:ext cx="476250" cy="95250"/>
          </a:xfrm>
          <a:custGeom>
            <a:avLst/>
            <a:gdLst/>
            <a:ahLst/>
            <a:cxnLst/>
            <a:rect l="l" t="t" r="r" b="b"/>
            <a:pathLst>
              <a:path w="476250" h="95250">
                <a:moveTo>
                  <a:pt x="475957" y="0"/>
                </a:moveTo>
                <a:lnTo>
                  <a:pt x="475957" y="0"/>
                </a:lnTo>
                <a:lnTo>
                  <a:pt x="0" y="0"/>
                </a:lnTo>
                <a:lnTo>
                  <a:pt x="0" y="95199"/>
                </a:lnTo>
                <a:lnTo>
                  <a:pt x="475957" y="95199"/>
                </a:lnTo>
                <a:lnTo>
                  <a:pt x="4759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622987" y="935621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813356" y="9356223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194126" y="935621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384501" y="9356223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146018" y="9356223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431594" y="935621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21974" y="935621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12349" y="9356223"/>
            <a:ext cx="571500" cy="95250"/>
          </a:xfrm>
          <a:custGeom>
            <a:avLst/>
            <a:gdLst/>
            <a:ahLst/>
            <a:cxnLst/>
            <a:rect l="l" t="t" r="r" b="b"/>
            <a:pathLst>
              <a:path w="571500" h="95250">
                <a:moveTo>
                  <a:pt x="571131" y="0"/>
                </a:moveTo>
                <a:lnTo>
                  <a:pt x="571131" y="0"/>
                </a:lnTo>
                <a:lnTo>
                  <a:pt x="0" y="0"/>
                </a:lnTo>
                <a:lnTo>
                  <a:pt x="0" y="95186"/>
                </a:lnTo>
                <a:lnTo>
                  <a:pt x="571131" y="95186"/>
                </a:lnTo>
                <a:lnTo>
                  <a:pt x="5711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78680" y="9356223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622987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813356" y="9451409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194126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479687" y="9451409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85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85" y="95186"/>
                </a:lnTo>
                <a:lnTo>
                  <a:pt x="19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60455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050835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336404" y="9451409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59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2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717164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907544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193113" y="9451402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383481" y="9451409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71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380771" y="95186"/>
                </a:lnTo>
                <a:lnTo>
                  <a:pt x="380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22987" y="954659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813356" y="9546596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194126" y="954659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384501" y="9546596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72" y="95186"/>
                </a:lnTo>
                <a:lnTo>
                  <a:pt x="380758" y="95186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050835" y="954659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241205" y="9546596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621963" y="9546596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002722" y="9546596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478680" y="9546596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22987" y="964178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194126" y="964178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84506" y="964178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765265" y="964178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241214" y="964178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717163" y="9641782"/>
            <a:ext cx="190500" cy="95250"/>
          </a:xfrm>
          <a:custGeom>
            <a:avLst/>
            <a:gdLst/>
            <a:ahLst/>
            <a:cxnLst/>
            <a:rect l="l" t="t" r="r" b="b"/>
            <a:pathLst>
              <a:path w="190500" h="95250">
                <a:moveTo>
                  <a:pt x="190373" y="0"/>
                </a:move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73" y="95199"/>
                </a:lnTo>
                <a:lnTo>
                  <a:pt x="190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02733" y="964178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288294" y="9641782"/>
            <a:ext cx="381000" cy="95250"/>
          </a:xfrm>
          <a:custGeom>
            <a:avLst/>
            <a:gdLst/>
            <a:ahLst/>
            <a:cxnLst/>
            <a:rect l="l" t="t" r="r" b="b"/>
            <a:pathLst>
              <a:path w="381000" h="95250">
                <a:moveTo>
                  <a:pt x="380758" y="0"/>
                </a:moveTo>
                <a:lnTo>
                  <a:pt x="285572" y="0"/>
                </a:lnTo>
                <a:lnTo>
                  <a:pt x="190385" y="0"/>
                </a:lnTo>
                <a:lnTo>
                  <a:pt x="95186" y="0"/>
                </a:lnTo>
                <a:lnTo>
                  <a:pt x="0" y="0"/>
                </a:lnTo>
                <a:lnTo>
                  <a:pt x="0" y="95199"/>
                </a:lnTo>
                <a:lnTo>
                  <a:pt x="95186" y="95199"/>
                </a:lnTo>
                <a:lnTo>
                  <a:pt x="190385" y="95199"/>
                </a:lnTo>
                <a:lnTo>
                  <a:pt x="285572" y="95199"/>
                </a:lnTo>
                <a:lnTo>
                  <a:pt x="380758" y="95199"/>
                </a:lnTo>
                <a:lnTo>
                  <a:pt x="380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622983" y="9736981"/>
            <a:ext cx="666750" cy="95250"/>
          </a:xfrm>
          <a:custGeom>
            <a:avLst/>
            <a:gdLst/>
            <a:ahLst/>
            <a:cxnLst/>
            <a:rect l="l" t="t" r="r" b="b"/>
            <a:pathLst>
              <a:path w="666750" h="95250">
                <a:moveTo>
                  <a:pt x="666330" y="0"/>
                </a:moveTo>
                <a:lnTo>
                  <a:pt x="666330" y="0"/>
                </a:lnTo>
                <a:lnTo>
                  <a:pt x="0" y="0"/>
                </a:lnTo>
                <a:lnTo>
                  <a:pt x="0" y="95186"/>
                </a:lnTo>
                <a:lnTo>
                  <a:pt x="666330" y="95186"/>
                </a:lnTo>
                <a:lnTo>
                  <a:pt x="666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84506" y="973697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574885" y="973697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89" y="0"/>
                </a:moveTo>
                <a:lnTo>
                  <a:pt x="0" y="0"/>
                </a:lnTo>
                <a:lnTo>
                  <a:pt x="0" y="95189"/>
                </a:lnTo>
                <a:lnTo>
                  <a:pt x="95189" y="95189"/>
                </a:lnTo>
                <a:lnTo>
                  <a:pt x="951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050835" y="973697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190" y="0"/>
                </a:moveTo>
                <a:lnTo>
                  <a:pt x="0" y="0"/>
                </a:lnTo>
                <a:lnTo>
                  <a:pt x="0" y="95189"/>
                </a:lnTo>
                <a:lnTo>
                  <a:pt x="95190" y="95189"/>
                </a:lnTo>
                <a:lnTo>
                  <a:pt x="95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241205" y="9736981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72" y="0"/>
                </a:moveTo>
                <a:lnTo>
                  <a:pt x="190385" y="0"/>
                </a:lnTo>
                <a:lnTo>
                  <a:pt x="95199" y="0"/>
                </a:lnTo>
                <a:lnTo>
                  <a:pt x="0" y="0"/>
                </a:lnTo>
                <a:lnTo>
                  <a:pt x="0" y="95186"/>
                </a:lnTo>
                <a:lnTo>
                  <a:pt x="95199" y="95186"/>
                </a:lnTo>
                <a:lnTo>
                  <a:pt x="190385" y="95186"/>
                </a:lnTo>
                <a:lnTo>
                  <a:pt x="285572" y="95186"/>
                </a:lnTo>
                <a:lnTo>
                  <a:pt x="285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717163" y="9736981"/>
            <a:ext cx="285750" cy="95250"/>
          </a:xfrm>
          <a:custGeom>
            <a:avLst/>
            <a:gdLst/>
            <a:ahLst/>
            <a:cxnLst/>
            <a:rect l="l" t="t" r="r" b="b"/>
            <a:pathLst>
              <a:path w="285750" h="95250">
                <a:moveTo>
                  <a:pt x="285559" y="0"/>
                </a:moveTo>
                <a:lnTo>
                  <a:pt x="190373" y="0"/>
                </a:lnTo>
                <a:lnTo>
                  <a:pt x="95186" y="0"/>
                </a:lnTo>
                <a:lnTo>
                  <a:pt x="0" y="0"/>
                </a:lnTo>
                <a:lnTo>
                  <a:pt x="0" y="95186"/>
                </a:lnTo>
                <a:lnTo>
                  <a:pt x="95186" y="95186"/>
                </a:lnTo>
                <a:lnTo>
                  <a:pt x="190373" y="95186"/>
                </a:lnTo>
                <a:lnTo>
                  <a:pt x="285559" y="95186"/>
                </a:lnTo>
                <a:lnTo>
                  <a:pt x="285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193108" y="9736981"/>
            <a:ext cx="476250" cy="95250"/>
          </a:xfrm>
          <a:custGeom>
            <a:avLst/>
            <a:gdLst/>
            <a:ahLst/>
            <a:cxnLst/>
            <a:rect l="l" t="t" r="r" b="b"/>
            <a:pathLst>
              <a:path w="476250" h="95250">
                <a:moveTo>
                  <a:pt x="475945" y="0"/>
                </a:moveTo>
                <a:lnTo>
                  <a:pt x="475945" y="0"/>
                </a:lnTo>
                <a:lnTo>
                  <a:pt x="0" y="0"/>
                </a:lnTo>
                <a:lnTo>
                  <a:pt x="0" y="95186"/>
                </a:lnTo>
                <a:lnTo>
                  <a:pt x="475945" y="95186"/>
                </a:lnTo>
                <a:lnTo>
                  <a:pt x="475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5" name="object 28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964" y="9054460"/>
            <a:ext cx="4628280" cy="751999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174" y="4352080"/>
            <a:ext cx="3665345" cy="752951"/>
          </a:xfrm>
          <a:prstGeom prst="rect">
            <a:avLst/>
          </a:prstGeom>
        </p:spPr>
      </p:pic>
      <p:sp>
        <p:nvSpPr>
          <p:cNvPr id="288" name="object 288"/>
          <p:cNvSpPr/>
          <p:nvPr/>
        </p:nvSpPr>
        <p:spPr>
          <a:xfrm>
            <a:off x="1622983" y="1989473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28" y="0"/>
                </a:moveTo>
                <a:lnTo>
                  <a:pt x="758228" y="0"/>
                </a:lnTo>
                <a:lnTo>
                  <a:pt x="0" y="0"/>
                </a:lnTo>
                <a:lnTo>
                  <a:pt x="0" y="108318"/>
                </a:lnTo>
                <a:lnTo>
                  <a:pt x="758228" y="108318"/>
                </a:lnTo>
                <a:lnTo>
                  <a:pt x="758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489543" y="1989473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922816" y="1989473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73" y="0"/>
                </a:moveTo>
                <a:lnTo>
                  <a:pt x="324954" y="0"/>
                </a:ln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433273" y="108318"/>
                </a:lnTo>
                <a:lnTo>
                  <a:pt x="43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64407" y="1989473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85" y="0"/>
                </a:moveTo>
                <a:lnTo>
                  <a:pt x="324967" y="0"/>
                </a:lnTo>
                <a:lnTo>
                  <a:pt x="216649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49" y="108318"/>
                </a:lnTo>
                <a:lnTo>
                  <a:pt x="324967" y="108318"/>
                </a:lnTo>
                <a:lnTo>
                  <a:pt x="433285" y="108318"/>
                </a:lnTo>
                <a:lnTo>
                  <a:pt x="433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006012" y="1989473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40" y="0"/>
                </a:moveTo>
                <a:lnTo>
                  <a:pt x="758240" y="0"/>
                </a:lnTo>
                <a:lnTo>
                  <a:pt x="0" y="0"/>
                </a:lnTo>
                <a:lnTo>
                  <a:pt x="0" y="108318"/>
                </a:lnTo>
                <a:lnTo>
                  <a:pt x="758240" y="108318"/>
                </a:lnTo>
                <a:lnTo>
                  <a:pt x="75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622987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272904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706182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922821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139452" y="209779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572738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006016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655933" y="209778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622987" y="220610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839620" y="2206110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272904" y="220610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597862" y="220610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814497" y="2206110"/>
            <a:ext cx="650240" cy="108585"/>
          </a:xfrm>
          <a:custGeom>
            <a:avLst/>
            <a:gdLst/>
            <a:ahLst/>
            <a:cxnLst/>
            <a:rect l="l" t="t" r="r" b="b"/>
            <a:pathLst>
              <a:path w="650239" h="108585">
                <a:moveTo>
                  <a:pt x="649909" y="0"/>
                </a:moveTo>
                <a:lnTo>
                  <a:pt x="649909" y="0"/>
                </a:lnTo>
                <a:lnTo>
                  <a:pt x="0" y="0"/>
                </a:lnTo>
                <a:lnTo>
                  <a:pt x="0" y="108318"/>
                </a:lnTo>
                <a:lnTo>
                  <a:pt x="649909" y="108318"/>
                </a:lnTo>
                <a:lnTo>
                  <a:pt x="64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681057" y="2206110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006016" y="220610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22648" y="2206110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655933" y="220610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622987" y="231442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839620" y="2314428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72904" y="231442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031134" y="2314428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73" y="0"/>
                </a:moveTo>
                <a:lnTo>
                  <a:pt x="324954" y="0"/>
                </a:ln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433273" y="108318"/>
                </a:lnTo>
                <a:lnTo>
                  <a:pt x="43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006016" y="231442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222648" y="2314428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655933" y="231442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622987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839620" y="2422746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36" y="108331"/>
                </a:lnTo>
                <a:lnTo>
                  <a:pt x="324954" y="108331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72904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97862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814501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356099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572738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006016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4222648" y="2422746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36" y="108331"/>
                </a:lnTo>
                <a:lnTo>
                  <a:pt x="324954" y="108331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655933" y="242274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622987" y="25310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272904" y="25310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06179" y="2531077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464418" y="25310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681057" y="25310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006016" y="25310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655933" y="253106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622983" y="2639396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28" y="0"/>
                </a:moveTo>
                <a:lnTo>
                  <a:pt x="758228" y="0"/>
                </a:lnTo>
                <a:lnTo>
                  <a:pt x="0" y="0"/>
                </a:lnTo>
                <a:lnTo>
                  <a:pt x="0" y="108318"/>
                </a:lnTo>
                <a:lnTo>
                  <a:pt x="758228" y="108318"/>
                </a:lnTo>
                <a:lnTo>
                  <a:pt x="758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89543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706182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922821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139460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356099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572738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789377" y="263938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006012" y="2639396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40" y="0"/>
                </a:moveTo>
                <a:lnTo>
                  <a:pt x="758240" y="0"/>
                </a:lnTo>
                <a:lnTo>
                  <a:pt x="0" y="0"/>
                </a:lnTo>
                <a:lnTo>
                  <a:pt x="0" y="108318"/>
                </a:lnTo>
                <a:lnTo>
                  <a:pt x="758240" y="108318"/>
                </a:lnTo>
                <a:lnTo>
                  <a:pt x="75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97861" y="274771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139460" y="274770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681057" y="274771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731302" y="2856032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272893" y="2856032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5" h="108585">
                <a:moveTo>
                  <a:pt x="433285" y="0"/>
                </a:moveTo>
                <a:lnTo>
                  <a:pt x="324967" y="0"/>
                </a:lnTo>
                <a:lnTo>
                  <a:pt x="216649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49" y="108318"/>
                </a:lnTo>
                <a:lnTo>
                  <a:pt x="324967" y="108318"/>
                </a:lnTo>
                <a:lnTo>
                  <a:pt x="433285" y="108318"/>
                </a:lnTo>
                <a:lnTo>
                  <a:pt x="433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814497" y="2856032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464418" y="285602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681057" y="2856032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655933" y="285602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622983" y="2964351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056257" y="296435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489543" y="296434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706182" y="296434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922821" y="296434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139460" y="296434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356099" y="296434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572738" y="296434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897693" y="296435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330967" y="2964351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622983" y="3072669"/>
            <a:ext cx="866775" cy="108585"/>
          </a:xfrm>
          <a:custGeom>
            <a:avLst/>
            <a:gdLst/>
            <a:ahLst/>
            <a:cxnLst/>
            <a:rect l="l" t="t" r="r" b="b"/>
            <a:pathLst>
              <a:path w="866775" h="108585">
                <a:moveTo>
                  <a:pt x="866559" y="0"/>
                </a:moveTo>
                <a:lnTo>
                  <a:pt x="866559" y="0"/>
                </a:lnTo>
                <a:lnTo>
                  <a:pt x="0" y="0"/>
                </a:lnTo>
                <a:lnTo>
                  <a:pt x="0" y="108318"/>
                </a:lnTo>
                <a:lnTo>
                  <a:pt x="866559" y="108318"/>
                </a:lnTo>
                <a:lnTo>
                  <a:pt x="866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706182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922821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247779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464418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789377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006016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222655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655933" y="30726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622987" y="318098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839620" y="3180987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381223" y="318098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922821" y="318098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247771" y="3180987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89377" y="318098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006016" y="318098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330974" y="318098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547603" y="3180987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49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49" y="108318"/>
                </a:lnTo>
                <a:lnTo>
                  <a:pt x="2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622983" y="3289305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72904" y="328930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922821" y="328930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572726" y="3289305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85" y="0"/>
                </a:moveTo>
                <a:lnTo>
                  <a:pt x="324967" y="0"/>
                </a:lnTo>
                <a:lnTo>
                  <a:pt x="216649" y="0"/>
                </a:lnTo>
                <a:lnTo>
                  <a:pt x="108331" y="0"/>
                </a:lnTo>
                <a:lnTo>
                  <a:pt x="0" y="0"/>
                </a:lnTo>
                <a:lnTo>
                  <a:pt x="0" y="108318"/>
                </a:lnTo>
                <a:lnTo>
                  <a:pt x="108331" y="108318"/>
                </a:lnTo>
                <a:lnTo>
                  <a:pt x="216649" y="108318"/>
                </a:lnTo>
                <a:lnTo>
                  <a:pt x="324967" y="108318"/>
                </a:lnTo>
                <a:lnTo>
                  <a:pt x="433285" y="108318"/>
                </a:lnTo>
                <a:lnTo>
                  <a:pt x="433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222655" y="328930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439294" y="328930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622987" y="339762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056257" y="339762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381223" y="339762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922816" y="3397624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73" y="0"/>
                </a:moveTo>
                <a:lnTo>
                  <a:pt x="324954" y="0"/>
                </a:ln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433273" y="108318"/>
                </a:lnTo>
                <a:lnTo>
                  <a:pt x="43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572738" y="339762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897693" y="3397624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73" y="0"/>
                </a:moveTo>
                <a:lnTo>
                  <a:pt x="324954" y="0"/>
                </a:ln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433273" y="108318"/>
                </a:lnTo>
                <a:lnTo>
                  <a:pt x="43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547603" y="339762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49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49" y="108318"/>
                </a:lnTo>
                <a:lnTo>
                  <a:pt x="2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622987" y="350594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839620" y="3505942"/>
            <a:ext cx="541655" cy="108585"/>
          </a:xfrm>
          <a:custGeom>
            <a:avLst/>
            <a:gdLst/>
            <a:ahLst/>
            <a:cxnLst/>
            <a:rect l="l" t="t" r="r" b="b"/>
            <a:pathLst>
              <a:path w="541655" h="108585">
                <a:moveTo>
                  <a:pt x="541591" y="0"/>
                </a:moveTo>
                <a:lnTo>
                  <a:pt x="541591" y="0"/>
                </a:lnTo>
                <a:lnTo>
                  <a:pt x="0" y="0"/>
                </a:lnTo>
                <a:lnTo>
                  <a:pt x="0" y="108318"/>
                </a:lnTo>
                <a:lnTo>
                  <a:pt x="541591" y="108318"/>
                </a:lnTo>
                <a:lnTo>
                  <a:pt x="541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489543" y="3505942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814497" y="3505942"/>
            <a:ext cx="650240" cy="108585"/>
          </a:xfrm>
          <a:custGeom>
            <a:avLst/>
            <a:gdLst/>
            <a:ahLst/>
            <a:cxnLst/>
            <a:rect l="l" t="t" r="r" b="b"/>
            <a:pathLst>
              <a:path w="650239" h="108585">
                <a:moveTo>
                  <a:pt x="649909" y="0"/>
                </a:moveTo>
                <a:lnTo>
                  <a:pt x="649909" y="0"/>
                </a:lnTo>
                <a:lnTo>
                  <a:pt x="0" y="0"/>
                </a:lnTo>
                <a:lnTo>
                  <a:pt x="0" y="108318"/>
                </a:lnTo>
                <a:lnTo>
                  <a:pt x="649909" y="108318"/>
                </a:lnTo>
                <a:lnTo>
                  <a:pt x="64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572726" y="3505942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49" y="0"/>
                </a:moveTo>
                <a:lnTo>
                  <a:pt x="108331" y="0"/>
                </a:lnTo>
                <a:lnTo>
                  <a:pt x="0" y="0"/>
                </a:lnTo>
                <a:lnTo>
                  <a:pt x="0" y="108318"/>
                </a:lnTo>
                <a:lnTo>
                  <a:pt x="108331" y="108318"/>
                </a:lnTo>
                <a:lnTo>
                  <a:pt x="216649" y="108318"/>
                </a:lnTo>
                <a:lnTo>
                  <a:pt x="2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006016" y="3505941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439285" y="3505942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67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67" y="108318"/>
                </a:lnTo>
                <a:lnTo>
                  <a:pt x="324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622983" y="3614260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36" y="108331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947938" y="3614260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36" y="108331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489543" y="361426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814501" y="361426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139452" y="3614260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36" y="108331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464407" y="3614260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49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49" y="108331"/>
                </a:lnTo>
                <a:lnTo>
                  <a:pt x="2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789377" y="361426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222655" y="361426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655933" y="361426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839626" y="37225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164575" y="372259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814497" y="372259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139460" y="37225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572726" y="372259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49" y="0"/>
                </a:moveTo>
                <a:lnTo>
                  <a:pt x="108331" y="0"/>
                </a:lnTo>
                <a:lnTo>
                  <a:pt x="0" y="0"/>
                </a:lnTo>
                <a:lnTo>
                  <a:pt x="0" y="108318"/>
                </a:lnTo>
                <a:lnTo>
                  <a:pt x="108331" y="108318"/>
                </a:lnTo>
                <a:lnTo>
                  <a:pt x="216649" y="108318"/>
                </a:lnTo>
                <a:lnTo>
                  <a:pt x="2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97693" y="372259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330974" y="37225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547613" y="3722580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839626" y="383089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381223" y="383089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814497" y="3830910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247779" y="383089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789375" y="3830910"/>
            <a:ext cx="541655" cy="108585"/>
          </a:xfrm>
          <a:custGeom>
            <a:avLst/>
            <a:gdLst/>
            <a:ahLst/>
            <a:cxnLst/>
            <a:rect l="l" t="t" r="r" b="b"/>
            <a:pathLst>
              <a:path w="541654" h="108585">
                <a:moveTo>
                  <a:pt x="541591" y="0"/>
                </a:moveTo>
                <a:lnTo>
                  <a:pt x="541591" y="0"/>
                </a:lnTo>
                <a:lnTo>
                  <a:pt x="0" y="0"/>
                </a:lnTo>
                <a:lnTo>
                  <a:pt x="0" y="108318"/>
                </a:lnTo>
                <a:lnTo>
                  <a:pt x="541591" y="108318"/>
                </a:lnTo>
                <a:lnTo>
                  <a:pt x="541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547613" y="383089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731302" y="3939228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164575" y="3939228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489543" y="3939228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39460" y="393921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356089" y="3939228"/>
            <a:ext cx="650240" cy="108585"/>
          </a:xfrm>
          <a:custGeom>
            <a:avLst/>
            <a:gdLst/>
            <a:ahLst/>
            <a:cxnLst/>
            <a:rect l="l" t="t" r="r" b="b"/>
            <a:pathLst>
              <a:path w="650239" h="108585">
                <a:moveTo>
                  <a:pt x="649922" y="0"/>
                </a:moveTo>
                <a:lnTo>
                  <a:pt x="649922" y="0"/>
                </a:lnTo>
                <a:lnTo>
                  <a:pt x="0" y="0"/>
                </a:lnTo>
                <a:lnTo>
                  <a:pt x="0" y="108318"/>
                </a:lnTo>
                <a:lnTo>
                  <a:pt x="649922" y="108318"/>
                </a:lnTo>
                <a:lnTo>
                  <a:pt x="649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114335" y="393921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439294" y="393921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655933" y="3939219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731306" y="404753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164584" y="404753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597861" y="4047546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922821" y="404753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139452" y="4047546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73" y="0"/>
                </a:moveTo>
                <a:lnTo>
                  <a:pt x="324954" y="0"/>
                </a:ln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433273" y="108318"/>
                </a:lnTo>
                <a:lnTo>
                  <a:pt x="4332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897696" y="404753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114335" y="404753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622987" y="415585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056265" y="415585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272893" y="4155864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5" h="108585">
                <a:moveTo>
                  <a:pt x="433285" y="0"/>
                </a:moveTo>
                <a:lnTo>
                  <a:pt x="324967" y="0"/>
                </a:lnTo>
                <a:lnTo>
                  <a:pt x="216649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49" y="108318"/>
                </a:lnTo>
                <a:lnTo>
                  <a:pt x="324967" y="108318"/>
                </a:lnTo>
                <a:lnTo>
                  <a:pt x="433285" y="108318"/>
                </a:lnTo>
                <a:lnTo>
                  <a:pt x="433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031140" y="415585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356099" y="415585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572738" y="4155858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789375" y="4155864"/>
            <a:ext cx="650240" cy="108585"/>
          </a:xfrm>
          <a:custGeom>
            <a:avLst/>
            <a:gdLst/>
            <a:ahLst/>
            <a:cxnLst/>
            <a:rect l="l" t="t" r="r" b="b"/>
            <a:pathLst>
              <a:path w="650239" h="108585">
                <a:moveTo>
                  <a:pt x="649909" y="0"/>
                </a:moveTo>
                <a:lnTo>
                  <a:pt x="649909" y="0"/>
                </a:lnTo>
                <a:lnTo>
                  <a:pt x="0" y="0"/>
                </a:lnTo>
                <a:lnTo>
                  <a:pt x="0" y="108318"/>
                </a:lnTo>
                <a:lnTo>
                  <a:pt x="649909" y="108318"/>
                </a:lnTo>
                <a:lnTo>
                  <a:pt x="649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547603" y="415586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49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49" y="108318"/>
                </a:lnTo>
                <a:lnTo>
                  <a:pt x="2166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489543" y="4264183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031134" y="4264183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356089" y="4264183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681057" y="4264183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222648" y="4264183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622983" y="4372501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28" y="0"/>
                </a:moveTo>
                <a:lnTo>
                  <a:pt x="758228" y="0"/>
                </a:lnTo>
                <a:lnTo>
                  <a:pt x="0" y="0"/>
                </a:lnTo>
                <a:lnTo>
                  <a:pt x="0" y="108318"/>
                </a:lnTo>
                <a:lnTo>
                  <a:pt x="758228" y="108318"/>
                </a:lnTo>
                <a:lnTo>
                  <a:pt x="758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2489543" y="437249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706182" y="437249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247771" y="4372501"/>
            <a:ext cx="433705" cy="108585"/>
          </a:xfrm>
          <a:custGeom>
            <a:avLst/>
            <a:gdLst/>
            <a:ahLst/>
            <a:cxnLst/>
            <a:rect l="l" t="t" r="r" b="b"/>
            <a:pathLst>
              <a:path w="433704" h="108585">
                <a:moveTo>
                  <a:pt x="433285" y="0"/>
                </a:moveTo>
                <a:lnTo>
                  <a:pt x="324954" y="0"/>
                </a:ln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433285" y="108318"/>
                </a:lnTo>
                <a:lnTo>
                  <a:pt x="4332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789377" y="437249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006016" y="437249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222648" y="4372501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547613" y="4372497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622987" y="448081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272904" y="448081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031134" y="4480819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681057" y="4480819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222655" y="448081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622987" y="458913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839620" y="4589138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272904" y="458913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706179" y="4589138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464418" y="458913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789375" y="4589138"/>
            <a:ext cx="541655" cy="108585"/>
          </a:xfrm>
          <a:custGeom>
            <a:avLst/>
            <a:gdLst/>
            <a:ahLst/>
            <a:cxnLst/>
            <a:rect l="l" t="t" r="r" b="b"/>
            <a:pathLst>
              <a:path w="541654" h="108585">
                <a:moveTo>
                  <a:pt x="541591" y="0"/>
                </a:moveTo>
                <a:lnTo>
                  <a:pt x="541591" y="0"/>
                </a:lnTo>
                <a:lnTo>
                  <a:pt x="0" y="0"/>
                </a:lnTo>
                <a:lnTo>
                  <a:pt x="0" y="108318"/>
                </a:lnTo>
                <a:lnTo>
                  <a:pt x="541591" y="108318"/>
                </a:lnTo>
                <a:lnTo>
                  <a:pt x="541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439294" y="4589136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622987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839620" y="4697456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31"/>
                </a:lnTo>
                <a:lnTo>
                  <a:pt x="108318" y="108331"/>
                </a:lnTo>
                <a:lnTo>
                  <a:pt x="216636" y="108331"/>
                </a:lnTo>
                <a:lnTo>
                  <a:pt x="324954" y="108331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272904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489543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814501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031140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247771" y="4697456"/>
            <a:ext cx="650240" cy="108585"/>
          </a:xfrm>
          <a:custGeom>
            <a:avLst/>
            <a:gdLst/>
            <a:ahLst/>
            <a:cxnLst/>
            <a:rect l="l" t="t" r="r" b="b"/>
            <a:pathLst>
              <a:path w="650239" h="108585">
                <a:moveTo>
                  <a:pt x="649922" y="0"/>
                </a:moveTo>
                <a:lnTo>
                  <a:pt x="649922" y="0"/>
                </a:lnTo>
                <a:lnTo>
                  <a:pt x="0" y="0"/>
                </a:lnTo>
                <a:lnTo>
                  <a:pt x="0" y="108331"/>
                </a:lnTo>
                <a:lnTo>
                  <a:pt x="649922" y="108331"/>
                </a:lnTo>
                <a:lnTo>
                  <a:pt x="6499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114335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439294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655933" y="469745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622987" y="480577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839620" y="4805787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19" h="108585">
                <a:moveTo>
                  <a:pt x="324954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54" y="108318"/>
                </a:lnTo>
                <a:lnTo>
                  <a:pt x="324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272904" y="480577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489543" y="480577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247771" y="4805787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572738" y="480577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789375" y="4805787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439285" y="4805787"/>
            <a:ext cx="325120" cy="108585"/>
          </a:xfrm>
          <a:custGeom>
            <a:avLst/>
            <a:gdLst/>
            <a:ahLst/>
            <a:cxnLst/>
            <a:rect l="l" t="t" r="r" b="b"/>
            <a:pathLst>
              <a:path w="325120" h="108585">
                <a:moveTo>
                  <a:pt x="324967" y="0"/>
                </a:moveTo>
                <a:lnTo>
                  <a:pt x="216636" y="0"/>
                </a:ln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324967" y="108318"/>
                </a:lnTo>
                <a:lnTo>
                  <a:pt x="3249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22987" y="491409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72904" y="491409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489543" y="491409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814501" y="491409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031134" y="4914105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40" y="0"/>
                </a:moveTo>
                <a:lnTo>
                  <a:pt x="758240" y="0"/>
                </a:lnTo>
                <a:lnTo>
                  <a:pt x="0" y="0"/>
                </a:lnTo>
                <a:lnTo>
                  <a:pt x="0" y="108318"/>
                </a:lnTo>
                <a:lnTo>
                  <a:pt x="758240" y="108318"/>
                </a:lnTo>
                <a:lnTo>
                  <a:pt x="758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4114330" y="4914105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4439294" y="491409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622983" y="5022424"/>
            <a:ext cx="758825" cy="108585"/>
          </a:xfrm>
          <a:custGeom>
            <a:avLst/>
            <a:gdLst/>
            <a:ahLst/>
            <a:cxnLst/>
            <a:rect l="l" t="t" r="r" b="b"/>
            <a:pathLst>
              <a:path w="758825" h="108585">
                <a:moveTo>
                  <a:pt x="758228" y="0"/>
                </a:moveTo>
                <a:lnTo>
                  <a:pt x="758228" y="0"/>
                </a:lnTo>
                <a:lnTo>
                  <a:pt x="0" y="0"/>
                </a:lnTo>
                <a:lnTo>
                  <a:pt x="0" y="108318"/>
                </a:lnTo>
                <a:lnTo>
                  <a:pt x="758228" y="108318"/>
                </a:lnTo>
                <a:lnTo>
                  <a:pt x="758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814501" y="502241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031134" y="502242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69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356089" y="502242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681057" y="502242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006016" y="502241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222648" y="5022424"/>
            <a:ext cx="217170" cy="108585"/>
          </a:xfrm>
          <a:custGeom>
            <a:avLst/>
            <a:gdLst/>
            <a:ahLst/>
            <a:cxnLst/>
            <a:rect l="l" t="t" r="r" b="b"/>
            <a:pathLst>
              <a:path w="217170" h="108585">
                <a:moveTo>
                  <a:pt x="216636" y="0"/>
                </a:moveTo>
                <a:lnTo>
                  <a:pt x="108318" y="0"/>
                </a:lnTo>
                <a:lnTo>
                  <a:pt x="0" y="0"/>
                </a:lnTo>
                <a:lnTo>
                  <a:pt x="0" y="108318"/>
                </a:lnTo>
                <a:lnTo>
                  <a:pt x="108318" y="108318"/>
                </a:lnTo>
                <a:lnTo>
                  <a:pt x="216636" y="108318"/>
                </a:lnTo>
                <a:lnTo>
                  <a:pt x="216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547613" y="502241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5" h="108585">
                <a:moveTo>
                  <a:pt x="108319" y="0"/>
                </a:moveTo>
                <a:lnTo>
                  <a:pt x="0" y="0"/>
                </a:lnTo>
                <a:lnTo>
                  <a:pt x="0" y="108319"/>
                </a:lnTo>
                <a:lnTo>
                  <a:pt x="108319" y="108319"/>
                </a:lnTo>
                <a:lnTo>
                  <a:pt x="108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4" name="object 50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850" y="450850"/>
            <a:ext cx="3962400" cy="1937439"/>
          </a:xfrm>
          <a:prstGeom prst="rect">
            <a:avLst/>
          </a:prstGeom>
        </p:spPr>
      </p:pic>
      <p:pic>
        <p:nvPicPr>
          <p:cNvPr id="949" name="Рисунок 948">
            <a:extLst>
              <a:ext uri="{FF2B5EF4-FFF2-40B4-BE49-F238E27FC236}">
                <a16:creationId xmlns:a16="http://schemas.microsoft.com/office/drawing/2014/main" id="{EDC937B7-32CE-ECA0-9949-60CAF547C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2796" y="7339988"/>
            <a:ext cx="2514600" cy="2514600"/>
          </a:xfrm>
          <a:prstGeom prst="rect">
            <a:avLst/>
          </a:prstGeom>
        </p:spPr>
      </p:pic>
      <p:sp>
        <p:nvSpPr>
          <p:cNvPr id="947" name="TextBox 946">
            <a:extLst>
              <a:ext uri="{FF2B5EF4-FFF2-40B4-BE49-F238E27FC236}">
                <a16:creationId xmlns:a16="http://schemas.microsoft.com/office/drawing/2014/main" id="{9242A00F-FE7F-8542-E60B-B31AE10695EF}"/>
              </a:ext>
            </a:extLst>
          </p:cNvPr>
          <p:cNvSpPr txBox="1"/>
          <p:nvPr/>
        </p:nvSpPr>
        <p:spPr>
          <a:xfrm>
            <a:off x="13404850" y="913765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Онлайн-курс в помощь организаторам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профильных смен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6850" y="1438577"/>
            <a:ext cx="5312410" cy="469900"/>
          </a:xfrm>
          <a:custGeom>
            <a:avLst/>
            <a:gdLst/>
            <a:ahLst/>
            <a:cxnLst/>
            <a:rect l="l" t="t" r="r" b="b"/>
            <a:pathLst>
              <a:path w="5312410" h="469900">
                <a:moveTo>
                  <a:pt x="216631" y="0"/>
                </a:moveTo>
                <a:lnTo>
                  <a:pt x="158680" y="6804"/>
                </a:lnTo>
                <a:lnTo>
                  <a:pt x="106642" y="27218"/>
                </a:lnTo>
                <a:lnTo>
                  <a:pt x="62635" y="60739"/>
                </a:lnTo>
                <a:lnTo>
                  <a:pt x="28780" y="106865"/>
                </a:lnTo>
                <a:lnTo>
                  <a:pt x="7195" y="165039"/>
                </a:lnTo>
                <a:lnTo>
                  <a:pt x="0" y="234702"/>
                </a:lnTo>
                <a:lnTo>
                  <a:pt x="1770" y="270872"/>
                </a:lnTo>
                <a:lnTo>
                  <a:pt x="15937" y="334679"/>
                </a:lnTo>
                <a:lnTo>
                  <a:pt x="43783" y="386969"/>
                </a:lnTo>
                <a:lnTo>
                  <a:pt x="82380" y="426904"/>
                </a:lnTo>
                <a:lnTo>
                  <a:pt x="130876" y="454094"/>
                </a:lnTo>
                <a:lnTo>
                  <a:pt x="186428" y="467703"/>
                </a:lnTo>
                <a:lnTo>
                  <a:pt x="216631" y="469405"/>
                </a:lnTo>
                <a:lnTo>
                  <a:pt x="239499" y="468512"/>
                </a:lnTo>
                <a:lnTo>
                  <a:pt x="281219" y="461373"/>
                </a:lnTo>
                <a:lnTo>
                  <a:pt x="317668" y="447373"/>
                </a:lnTo>
                <a:lnTo>
                  <a:pt x="362093" y="416753"/>
                </a:lnTo>
                <a:lnTo>
                  <a:pt x="394094" y="377389"/>
                </a:lnTo>
                <a:lnTo>
                  <a:pt x="396744" y="372579"/>
                </a:lnTo>
                <a:lnTo>
                  <a:pt x="218862" y="372579"/>
                </a:lnTo>
                <a:lnTo>
                  <a:pt x="203119" y="371616"/>
                </a:lnTo>
                <a:lnTo>
                  <a:pt x="162417" y="357185"/>
                </a:lnTo>
                <a:lnTo>
                  <a:pt x="132881" y="325407"/>
                </a:lnTo>
                <a:lnTo>
                  <a:pt x="115901" y="276534"/>
                </a:lnTo>
                <a:lnTo>
                  <a:pt x="112666" y="234702"/>
                </a:lnTo>
                <a:lnTo>
                  <a:pt x="113460" y="213647"/>
                </a:lnTo>
                <a:lnTo>
                  <a:pt x="125382" y="160186"/>
                </a:lnTo>
                <a:lnTo>
                  <a:pt x="150827" y="122287"/>
                </a:lnTo>
                <a:lnTo>
                  <a:pt x="188576" y="100897"/>
                </a:lnTo>
                <a:lnTo>
                  <a:pt x="219531" y="96825"/>
                </a:lnTo>
                <a:lnTo>
                  <a:pt x="397726" y="96825"/>
                </a:lnTo>
                <a:lnTo>
                  <a:pt x="389911" y="83509"/>
                </a:lnTo>
                <a:lnTo>
                  <a:pt x="355400" y="45066"/>
                </a:lnTo>
                <a:lnTo>
                  <a:pt x="310473" y="17959"/>
                </a:lnTo>
                <a:lnTo>
                  <a:pt x="256566" y="2900"/>
                </a:lnTo>
                <a:lnTo>
                  <a:pt x="236989" y="725"/>
                </a:lnTo>
                <a:lnTo>
                  <a:pt x="216631" y="0"/>
                </a:lnTo>
                <a:close/>
              </a:path>
              <a:path w="5312410" h="469900">
                <a:moveTo>
                  <a:pt x="308102" y="302525"/>
                </a:moveTo>
                <a:lnTo>
                  <a:pt x="293670" y="338430"/>
                </a:lnTo>
                <a:lnTo>
                  <a:pt x="259452" y="365286"/>
                </a:lnTo>
                <a:lnTo>
                  <a:pt x="218862" y="372579"/>
                </a:lnTo>
                <a:lnTo>
                  <a:pt x="396744" y="372579"/>
                </a:lnTo>
                <a:lnTo>
                  <a:pt x="402028" y="362985"/>
                </a:lnTo>
                <a:lnTo>
                  <a:pt x="408545" y="348442"/>
                </a:lnTo>
                <a:lnTo>
                  <a:pt x="408651" y="348205"/>
                </a:lnTo>
                <a:lnTo>
                  <a:pt x="413797" y="333313"/>
                </a:lnTo>
                <a:lnTo>
                  <a:pt x="417464" y="318309"/>
                </a:lnTo>
                <a:lnTo>
                  <a:pt x="419653" y="303194"/>
                </a:lnTo>
                <a:lnTo>
                  <a:pt x="308102" y="302525"/>
                </a:lnTo>
                <a:close/>
              </a:path>
              <a:path w="5312410" h="469900">
                <a:moveTo>
                  <a:pt x="397726" y="96825"/>
                </a:moveTo>
                <a:lnTo>
                  <a:pt x="219531" y="96825"/>
                </a:lnTo>
                <a:lnTo>
                  <a:pt x="228692" y="97160"/>
                </a:lnTo>
                <a:lnTo>
                  <a:pt x="237435" y="98164"/>
                </a:lnTo>
                <a:lnTo>
                  <a:pt x="274707" y="112512"/>
                </a:lnTo>
                <a:lnTo>
                  <a:pt x="302120" y="147902"/>
                </a:lnTo>
                <a:lnTo>
                  <a:pt x="308102" y="171787"/>
                </a:lnTo>
                <a:lnTo>
                  <a:pt x="419653" y="171787"/>
                </a:lnTo>
                <a:lnTo>
                  <a:pt x="416850" y="151834"/>
                </a:lnTo>
                <a:lnTo>
                  <a:pt x="412458" y="133024"/>
                </a:lnTo>
                <a:lnTo>
                  <a:pt x="406476" y="115357"/>
                </a:lnTo>
                <a:lnTo>
                  <a:pt x="398905" y="98833"/>
                </a:lnTo>
                <a:lnTo>
                  <a:pt x="397726" y="96825"/>
                </a:lnTo>
                <a:close/>
              </a:path>
              <a:path w="5312410" h="469900">
                <a:moveTo>
                  <a:pt x="619607" y="6246"/>
                </a:moveTo>
                <a:lnTo>
                  <a:pt x="482846" y="6246"/>
                </a:lnTo>
                <a:lnTo>
                  <a:pt x="482846" y="463158"/>
                </a:lnTo>
                <a:lnTo>
                  <a:pt x="590381" y="463158"/>
                </a:lnTo>
                <a:lnTo>
                  <a:pt x="590381" y="180935"/>
                </a:lnTo>
                <a:lnTo>
                  <a:pt x="691246" y="180935"/>
                </a:lnTo>
                <a:lnTo>
                  <a:pt x="619607" y="6246"/>
                </a:lnTo>
                <a:close/>
              </a:path>
              <a:path w="5312410" h="469900">
                <a:moveTo>
                  <a:pt x="993748" y="182496"/>
                </a:moveTo>
                <a:lnTo>
                  <a:pt x="886213" y="182496"/>
                </a:lnTo>
                <a:lnTo>
                  <a:pt x="886213" y="463158"/>
                </a:lnTo>
                <a:lnTo>
                  <a:pt x="993748" y="463158"/>
                </a:lnTo>
                <a:lnTo>
                  <a:pt x="993748" y="182496"/>
                </a:lnTo>
                <a:close/>
              </a:path>
              <a:path w="5312410" h="469900">
                <a:moveTo>
                  <a:pt x="691246" y="180935"/>
                </a:moveTo>
                <a:lnTo>
                  <a:pt x="594174" y="180935"/>
                </a:lnTo>
                <a:lnTo>
                  <a:pt x="703940" y="460257"/>
                </a:lnTo>
                <a:lnTo>
                  <a:pt x="772655" y="460257"/>
                </a:lnTo>
                <a:lnTo>
                  <a:pt x="840278" y="289139"/>
                </a:lnTo>
                <a:lnTo>
                  <a:pt x="735620" y="289139"/>
                </a:lnTo>
                <a:lnTo>
                  <a:pt x="691246" y="180935"/>
                </a:lnTo>
                <a:close/>
              </a:path>
              <a:path w="5312410" h="469900">
                <a:moveTo>
                  <a:pt x="993748" y="6246"/>
                </a:moveTo>
                <a:lnTo>
                  <a:pt x="856987" y="6246"/>
                </a:lnTo>
                <a:lnTo>
                  <a:pt x="740975" y="289139"/>
                </a:lnTo>
                <a:lnTo>
                  <a:pt x="840278" y="289139"/>
                </a:lnTo>
                <a:lnTo>
                  <a:pt x="882421" y="182496"/>
                </a:lnTo>
                <a:lnTo>
                  <a:pt x="993748" y="182496"/>
                </a:lnTo>
                <a:lnTo>
                  <a:pt x="993748" y="6246"/>
                </a:lnTo>
                <a:close/>
              </a:path>
              <a:path w="5312410" h="469900">
                <a:moveTo>
                  <a:pt x="1381219" y="6246"/>
                </a:moveTo>
                <a:lnTo>
                  <a:pt x="1062631" y="6246"/>
                </a:lnTo>
                <a:lnTo>
                  <a:pt x="1062631" y="463158"/>
                </a:lnTo>
                <a:lnTo>
                  <a:pt x="1381219" y="463158"/>
                </a:lnTo>
                <a:lnTo>
                  <a:pt x="1381219" y="373471"/>
                </a:lnTo>
                <a:lnTo>
                  <a:pt x="1173066" y="373471"/>
                </a:lnTo>
                <a:lnTo>
                  <a:pt x="1173066" y="279545"/>
                </a:lnTo>
                <a:lnTo>
                  <a:pt x="1364933" y="279545"/>
                </a:lnTo>
                <a:lnTo>
                  <a:pt x="1364933" y="189636"/>
                </a:lnTo>
                <a:lnTo>
                  <a:pt x="1173066" y="189636"/>
                </a:lnTo>
                <a:lnTo>
                  <a:pt x="1173066" y="95933"/>
                </a:lnTo>
                <a:lnTo>
                  <a:pt x="1381219" y="95933"/>
                </a:lnTo>
                <a:lnTo>
                  <a:pt x="1381219" y="6246"/>
                </a:lnTo>
                <a:close/>
              </a:path>
              <a:path w="5312410" h="469900">
                <a:moveTo>
                  <a:pt x="1560816" y="6246"/>
                </a:moveTo>
                <a:lnTo>
                  <a:pt x="1450381" y="6246"/>
                </a:lnTo>
                <a:lnTo>
                  <a:pt x="1450381" y="463158"/>
                </a:lnTo>
                <a:lnTo>
                  <a:pt x="1560816" y="463158"/>
                </a:lnTo>
                <a:lnTo>
                  <a:pt x="1560816" y="279545"/>
                </a:lnTo>
                <a:lnTo>
                  <a:pt x="1851071" y="279545"/>
                </a:lnTo>
                <a:lnTo>
                  <a:pt x="1851071" y="189636"/>
                </a:lnTo>
                <a:lnTo>
                  <a:pt x="1560816" y="189636"/>
                </a:lnTo>
                <a:lnTo>
                  <a:pt x="1560816" y="6246"/>
                </a:lnTo>
                <a:close/>
              </a:path>
              <a:path w="5312410" h="469900">
                <a:moveTo>
                  <a:pt x="1851071" y="279545"/>
                </a:moveTo>
                <a:lnTo>
                  <a:pt x="1740859" y="279545"/>
                </a:lnTo>
                <a:lnTo>
                  <a:pt x="1740859" y="463158"/>
                </a:lnTo>
                <a:lnTo>
                  <a:pt x="1851071" y="463158"/>
                </a:lnTo>
                <a:lnTo>
                  <a:pt x="1851071" y="279545"/>
                </a:lnTo>
                <a:close/>
              </a:path>
              <a:path w="5312410" h="469900">
                <a:moveTo>
                  <a:pt x="1851071" y="6246"/>
                </a:moveTo>
                <a:lnTo>
                  <a:pt x="1740859" y="6246"/>
                </a:lnTo>
                <a:lnTo>
                  <a:pt x="1740859" y="189636"/>
                </a:lnTo>
                <a:lnTo>
                  <a:pt x="1851071" y="189636"/>
                </a:lnTo>
                <a:lnTo>
                  <a:pt x="1851071" y="6246"/>
                </a:lnTo>
                <a:close/>
              </a:path>
              <a:path w="5312410" h="469900">
                <a:moveTo>
                  <a:pt x="2032787" y="6246"/>
                </a:moveTo>
                <a:lnTo>
                  <a:pt x="1922575" y="6246"/>
                </a:lnTo>
                <a:lnTo>
                  <a:pt x="1922575" y="463158"/>
                </a:lnTo>
                <a:lnTo>
                  <a:pt x="2093247" y="463158"/>
                </a:lnTo>
                <a:lnTo>
                  <a:pt x="2120326" y="461972"/>
                </a:lnTo>
                <a:lnTo>
                  <a:pt x="2168962" y="452491"/>
                </a:lnTo>
                <a:lnTo>
                  <a:pt x="2209985" y="433792"/>
                </a:lnTo>
                <a:lnTo>
                  <a:pt x="2241888" y="407466"/>
                </a:lnTo>
                <a:lnTo>
                  <a:pt x="2263331" y="375702"/>
                </a:lnTo>
                <a:lnTo>
                  <a:pt x="2032787" y="375702"/>
                </a:lnTo>
                <a:lnTo>
                  <a:pt x="2032787" y="252996"/>
                </a:lnTo>
                <a:lnTo>
                  <a:pt x="1991513" y="252996"/>
                </a:lnTo>
                <a:lnTo>
                  <a:pt x="1991513" y="167325"/>
                </a:lnTo>
                <a:lnTo>
                  <a:pt x="2032787" y="167325"/>
                </a:lnTo>
                <a:lnTo>
                  <a:pt x="2032787" y="6246"/>
                </a:lnTo>
                <a:close/>
              </a:path>
              <a:path w="5312410" h="469900">
                <a:moveTo>
                  <a:pt x="2093247" y="167325"/>
                </a:moveTo>
                <a:lnTo>
                  <a:pt x="2032787" y="167325"/>
                </a:lnTo>
                <a:lnTo>
                  <a:pt x="2032787" y="252996"/>
                </a:lnTo>
                <a:lnTo>
                  <a:pt x="2093247" y="252996"/>
                </a:lnTo>
                <a:lnTo>
                  <a:pt x="2110258" y="254070"/>
                </a:lnTo>
                <a:lnTo>
                  <a:pt x="2148576" y="270175"/>
                </a:lnTo>
                <a:lnTo>
                  <a:pt x="2167540" y="312564"/>
                </a:lnTo>
                <a:lnTo>
                  <a:pt x="2167093" y="321182"/>
                </a:lnTo>
                <a:lnTo>
                  <a:pt x="2148520" y="357519"/>
                </a:lnTo>
                <a:lnTo>
                  <a:pt x="2104820" y="375186"/>
                </a:lnTo>
                <a:lnTo>
                  <a:pt x="2093247" y="375702"/>
                </a:lnTo>
                <a:lnTo>
                  <a:pt x="2263331" y="375702"/>
                </a:lnTo>
                <a:lnTo>
                  <a:pt x="2264282" y="374029"/>
                </a:lnTo>
                <a:lnTo>
                  <a:pt x="2271393" y="355177"/>
                </a:lnTo>
                <a:lnTo>
                  <a:pt x="2275660" y="334986"/>
                </a:lnTo>
                <a:lnTo>
                  <a:pt x="2277082" y="313457"/>
                </a:lnTo>
                <a:lnTo>
                  <a:pt x="2275660" y="291983"/>
                </a:lnTo>
                <a:lnTo>
                  <a:pt x="2264282" y="253387"/>
                </a:lnTo>
                <a:lnTo>
                  <a:pt x="2241888" y="220786"/>
                </a:lnTo>
                <a:lnTo>
                  <a:pt x="2209985" y="195353"/>
                </a:lnTo>
                <a:lnTo>
                  <a:pt x="2168962" y="177490"/>
                </a:lnTo>
                <a:lnTo>
                  <a:pt x="2120326" y="168455"/>
                </a:lnTo>
                <a:lnTo>
                  <a:pt x="2093247" y="167325"/>
                </a:lnTo>
                <a:close/>
              </a:path>
              <a:path w="5312410" h="469900">
                <a:moveTo>
                  <a:pt x="2032787" y="167325"/>
                </a:moveTo>
                <a:lnTo>
                  <a:pt x="1991513" y="167325"/>
                </a:lnTo>
                <a:lnTo>
                  <a:pt x="1991513" y="252996"/>
                </a:lnTo>
                <a:lnTo>
                  <a:pt x="2032787" y="252996"/>
                </a:lnTo>
                <a:lnTo>
                  <a:pt x="2032787" y="167325"/>
                </a:lnTo>
                <a:close/>
              </a:path>
              <a:path w="5312410" h="469900">
                <a:moveTo>
                  <a:pt x="2421875" y="6246"/>
                </a:moveTo>
                <a:lnTo>
                  <a:pt x="2311663" y="6246"/>
                </a:lnTo>
                <a:lnTo>
                  <a:pt x="2311663" y="463158"/>
                </a:lnTo>
                <a:lnTo>
                  <a:pt x="2421875" y="463158"/>
                </a:lnTo>
                <a:lnTo>
                  <a:pt x="2421875" y="6246"/>
                </a:lnTo>
                <a:close/>
              </a:path>
              <a:path w="5312410" h="469900">
                <a:moveTo>
                  <a:pt x="3029938" y="6246"/>
                </a:moveTo>
                <a:lnTo>
                  <a:pt x="2642634" y="6246"/>
                </a:lnTo>
                <a:lnTo>
                  <a:pt x="2642634" y="463158"/>
                </a:lnTo>
                <a:lnTo>
                  <a:pt x="2751507" y="463158"/>
                </a:lnTo>
                <a:lnTo>
                  <a:pt x="2751507" y="94594"/>
                </a:lnTo>
                <a:lnTo>
                  <a:pt x="3029938" y="94594"/>
                </a:lnTo>
                <a:lnTo>
                  <a:pt x="3029938" y="6246"/>
                </a:lnTo>
                <a:close/>
              </a:path>
              <a:path w="5312410" h="469900">
                <a:moveTo>
                  <a:pt x="3029938" y="94594"/>
                </a:moveTo>
                <a:lnTo>
                  <a:pt x="2921064" y="94594"/>
                </a:lnTo>
                <a:lnTo>
                  <a:pt x="2921064" y="463158"/>
                </a:lnTo>
                <a:lnTo>
                  <a:pt x="3029938" y="463158"/>
                </a:lnTo>
                <a:lnTo>
                  <a:pt x="3029938" y="94594"/>
                </a:lnTo>
                <a:close/>
              </a:path>
              <a:path w="5312410" h="469900">
                <a:moveTo>
                  <a:pt x="3434086" y="6246"/>
                </a:moveTo>
                <a:lnTo>
                  <a:pt x="3115497" y="6246"/>
                </a:lnTo>
                <a:lnTo>
                  <a:pt x="3115497" y="463158"/>
                </a:lnTo>
                <a:lnTo>
                  <a:pt x="3434086" y="463158"/>
                </a:lnTo>
                <a:lnTo>
                  <a:pt x="3434086" y="373471"/>
                </a:lnTo>
                <a:lnTo>
                  <a:pt x="3225932" y="373471"/>
                </a:lnTo>
                <a:lnTo>
                  <a:pt x="3225932" y="279545"/>
                </a:lnTo>
                <a:lnTo>
                  <a:pt x="3417799" y="279545"/>
                </a:lnTo>
                <a:lnTo>
                  <a:pt x="3417799" y="189636"/>
                </a:lnTo>
                <a:lnTo>
                  <a:pt x="3225932" y="189636"/>
                </a:lnTo>
                <a:lnTo>
                  <a:pt x="3225932" y="95933"/>
                </a:lnTo>
                <a:lnTo>
                  <a:pt x="3434086" y="95933"/>
                </a:lnTo>
                <a:lnTo>
                  <a:pt x="3434086" y="6246"/>
                </a:lnTo>
                <a:close/>
              </a:path>
              <a:path w="5312410" h="469900">
                <a:moveTo>
                  <a:pt x="3691991" y="6246"/>
                </a:moveTo>
                <a:lnTo>
                  <a:pt x="3503247" y="6246"/>
                </a:lnTo>
                <a:lnTo>
                  <a:pt x="3503247" y="463158"/>
                </a:lnTo>
                <a:lnTo>
                  <a:pt x="3613682" y="463158"/>
                </a:lnTo>
                <a:lnTo>
                  <a:pt x="3613682" y="321265"/>
                </a:lnTo>
                <a:lnTo>
                  <a:pt x="3572185" y="321265"/>
                </a:lnTo>
                <a:lnTo>
                  <a:pt x="3572185" y="234256"/>
                </a:lnTo>
                <a:lnTo>
                  <a:pt x="3613682" y="234256"/>
                </a:lnTo>
                <a:lnTo>
                  <a:pt x="3613682" y="95264"/>
                </a:lnTo>
                <a:lnTo>
                  <a:pt x="3844785" y="95264"/>
                </a:lnTo>
                <a:lnTo>
                  <a:pt x="3813748" y="50142"/>
                </a:lnTo>
                <a:lnTo>
                  <a:pt x="3780562" y="26325"/>
                </a:lnTo>
                <a:lnTo>
                  <a:pt x="3739790" y="11266"/>
                </a:lnTo>
                <a:lnTo>
                  <a:pt x="3716769" y="7501"/>
                </a:lnTo>
                <a:lnTo>
                  <a:pt x="3691991" y="6246"/>
                </a:lnTo>
                <a:close/>
              </a:path>
              <a:path w="5312410" h="469900">
                <a:moveTo>
                  <a:pt x="3613682" y="234256"/>
                </a:moveTo>
                <a:lnTo>
                  <a:pt x="3572185" y="234256"/>
                </a:lnTo>
                <a:lnTo>
                  <a:pt x="3572185" y="321265"/>
                </a:lnTo>
                <a:lnTo>
                  <a:pt x="3613682" y="321265"/>
                </a:lnTo>
                <a:lnTo>
                  <a:pt x="3613682" y="234256"/>
                </a:lnTo>
                <a:close/>
              </a:path>
              <a:path w="5312410" h="469900">
                <a:moveTo>
                  <a:pt x="3844785" y="95264"/>
                </a:moveTo>
                <a:lnTo>
                  <a:pt x="3668119" y="95264"/>
                </a:lnTo>
                <a:lnTo>
                  <a:pt x="3680013" y="95794"/>
                </a:lnTo>
                <a:lnTo>
                  <a:pt x="3690931" y="97383"/>
                </a:lnTo>
                <a:lnTo>
                  <a:pt x="3730629" y="120474"/>
                </a:lnTo>
                <a:lnTo>
                  <a:pt x="3744196" y="164425"/>
                </a:lnTo>
                <a:lnTo>
                  <a:pt x="3743653" y="174590"/>
                </a:lnTo>
                <a:lnTo>
                  <a:pt x="3724731" y="215125"/>
                </a:lnTo>
                <a:lnTo>
                  <a:pt x="3680097" y="233712"/>
                </a:lnTo>
                <a:lnTo>
                  <a:pt x="3668119" y="234256"/>
                </a:lnTo>
                <a:lnTo>
                  <a:pt x="3613682" y="234256"/>
                </a:lnTo>
                <a:lnTo>
                  <a:pt x="3613682" y="321265"/>
                </a:lnTo>
                <a:lnTo>
                  <a:pt x="3688644" y="321265"/>
                </a:lnTo>
                <a:lnTo>
                  <a:pt x="3713966" y="320052"/>
                </a:lnTo>
                <a:lnTo>
                  <a:pt x="3759256" y="310347"/>
                </a:lnTo>
                <a:lnTo>
                  <a:pt x="3797197" y="291161"/>
                </a:lnTo>
                <a:lnTo>
                  <a:pt x="3826535" y="263831"/>
                </a:lnTo>
                <a:lnTo>
                  <a:pt x="3846976" y="228720"/>
                </a:lnTo>
                <a:lnTo>
                  <a:pt x="3857350" y="187335"/>
                </a:lnTo>
                <a:lnTo>
                  <a:pt x="3858647" y="164425"/>
                </a:lnTo>
                <a:lnTo>
                  <a:pt x="3857378" y="141613"/>
                </a:lnTo>
                <a:lnTo>
                  <a:pt x="3853611" y="120474"/>
                </a:lnTo>
                <a:lnTo>
                  <a:pt x="3853572" y="120251"/>
                </a:lnTo>
                <a:lnTo>
                  <a:pt x="3847227" y="100339"/>
                </a:lnTo>
                <a:lnTo>
                  <a:pt x="3844785" y="95264"/>
                </a:lnTo>
                <a:close/>
              </a:path>
              <a:path w="5312410" h="469900">
                <a:moveTo>
                  <a:pt x="4103612" y="6246"/>
                </a:moveTo>
                <a:lnTo>
                  <a:pt x="3913084" y="6246"/>
                </a:lnTo>
                <a:lnTo>
                  <a:pt x="3913084" y="463158"/>
                </a:lnTo>
                <a:lnTo>
                  <a:pt x="4118114" y="463158"/>
                </a:lnTo>
                <a:lnTo>
                  <a:pt x="4142488" y="462126"/>
                </a:lnTo>
                <a:lnTo>
                  <a:pt x="4185546" y="453871"/>
                </a:lnTo>
                <a:lnTo>
                  <a:pt x="4220922" y="437529"/>
                </a:lnTo>
                <a:lnTo>
                  <a:pt x="4258445" y="401136"/>
                </a:lnTo>
                <a:lnTo>
                  <a:pt x="4271047" y="374140"/>
                </a:lnTo>
                <a:lnTo>
                  <a:pt x="4023519" y="374140"/>
                </a:lnTo>
                <a:lnTo>
                  <a:pt x="4023519" y="265267"/>
                </a:lnTo>
                <a:lnTo>
                  <a:pt x="4253911" y="265267"/>
                </a:lnTo>
                <a:lnTo>
                  <a:pt x="4246286" y="256566"/>
                </a:lnTo>
                <a:lnTo>
                  <a:pt x="4213002" y="234242"/>
                </a:lnTo>
                <a:lnTo>
                  <a:pt x="4173889" y="225332"/>
                </a:lnTo>
                <a:lnTo>
                  <a:pt x="4173889" y="220870"/>
                </a:lnTo>
                <a:lnTo>
                  <a:pt x="4218286" y="202129"/>
                </a:lnTo>
                <a:lnTo>
                  <a:pt x="4228277" y="194098"/>
                </a:lnTo>
                <a:lnTo>
                  <a:pt x="4023519" y="194098"/>
                </a:lnTo>
                <a:lnTo>
                  <a:pt x="4023519" y="93925"/>
                </a:lnTo>
                <a:lnTo>
                  <a:pt x="4255862" y="93925"/>
                </a:lnTo>
                <a:lnTo>
                  <a:pt x="4254931" y="89519"/>
                </a:lnTo>
                <a:lnTo>
                  <a:pt x="4231924" y="49026"/>
                </a:lnTo>
                <a:lnTo>
                  <a:pt x="4189507" y="20748"/>
                </a:lnTo>
                <a:lnTo>
                  <a:pt x="4150742" y="9872"/>
                </a:lnTo>
                <a:lnTo>
                  <a:pt x="4128223" y="7153"/>
                </a:lnTo>
                <a:lnTo>
                  <a:pt x="4103612" y="6246"/>
                </a:lnTo>
                <a:close/>
              </a:path>
              <a:path w="5312410" h="469900">
                <a:moveTo>
                  <a:pt x="4253911" y="265267"/>
                </a:moveTo>
                <a:lnTo>
                  <a:pt x="4093796" y="265267"/>
                </a:lnTo>
                <a:lnTo>
                  <a:pt x="4104017" y="265713"/>
                </a:lnTo>
                <a:lnTo>
                  <a:pt x="4113485" y="267052"/>
                </a:lnTo>
                <a:lnTo>
                  <a:pt x="4149027" y="286169"/>
                </a:lnTo>
                <a:lnTo>
                  <a:pt x="4161842" y="322604"/>
                </a:lnTo>
                <a:lnTo>
                  <a:pt x="4160768" y="334094"/>
                </a:lnTo>
                <a:lnTo>
                  <a:pt x="4135000" y="366485"/>
                </a:lnTo>
                <a:lnTo>
                  <a:pt x="4091788" y="374140"/>
                </a:lnTo>
                <a:lnTo>
                  <a:pt x="4271047" y="374140"/>
                </a:lnTo>
                <a:lnTo>
                  <a:pt x="4272500" y="370180"/>
                </a:lnTo>
                <a:lnTo>
                  <a:pt x="4276014" y="353238"/>
                </a:lnTo>
                <a:lnTo>
                  <a:pt x="4277185" y="335321"/>
                </a:lnTo>
                <a:lnTo>
                  <a:pt x="4276293" y="319369"/>
                </a:lnTo>
                <a:lnTo>
                  <a:pt x="4273615" y="304533"/>
                </a:lnTo>
                <a:lnTo>
                  <a:pt x="4269153" y="290812"/>
                </a:lnTo>
                <a:lnTo>
                  <a:pt x="4262907" y="278207"/>
                </a:lnTo>
                <a:lnTo>
                  <a:pt x="4255182" y="266717"/>
                </a:lnTo>
                <a:lnTo>
                  <a:pt x="4253911" y="265267"/>
                </a:lnTo>
                <a:close/>
              </a:path>
              <a:path w="5312410" h="469900">
                <a:moveTo>
                  <a:pt x="4255862" y="93925"/>
                </a:moveTo>
                <a:lnTo>
                  <a:pt x="4086433" y="93925"/>
                </a:lnTo>
                <a:lnTo>
                  <a:pt x="4099555" y="94748"/>
                </a:lnTo>
                <a:lnTo>
                  <a:pt x="4111254" y="97216"/>
                </a:lnTo>
                <a:lnTo>
                  <a:pt x="4142599" y="122705"/>
                </a:lnTo>
                <a:lnTo>
                  <a:pt x="4146671" y="143230"/>
                </a:lnTo>
                <a:lnTo>
                  <a:pt x="4146169" y="150969"/>
                </a:lnTo>
                <a:lnTo>
                  <a:pt x="4123413" y="184727"/>
                </a:lnTo>
                <a:lnTo>
                  <a:pt x="4084649" y="194098"/>
                </a:lnTo>
                <a:lnTo>
                  <a:pt x="4228277" y="194098"/>
                </a:lnTo>
                <a:lnTo>
                  <a:pt x="4253188" y="157830"/>
                </a:lnTo>
                <a:lnTo>
                  <a:pt x="4259289" y="122705"/>
                </a:lnTo>
                <a:lnTo>
                  <a:pt x="4259337" y="121813"/>
                </a:lnTo>
                <a:lnTo>
                  <a:pt x="4258235" y="105150"/>
                </a:lnTo>
                <a:lnTo>
                  <a:pt x="4255862" y="93925"/>
                </a:lnTo>
                <a:close/>
              </a:path>
              <a:path w="5312410" h="469900">
                <a:moveTo>
                  <a:pt x="4442726" y="6246"/>
                </a:moveTo>
                <a:lnTo>
                  <a:pt x="4332514" y="6246"/>
                </a:lnTo>
                <a:lnTo>
                  <a:pt x="4332514" y="463158"/>
                </a:lnTo>
                <a:lnTo>
                  <a:pt x="4503187" y="463158"/>
                </a:lnTo>
                <a:lnTo>
                  <a:pt x="4530266" y="461972"/>
                </a:lnTo>
                <a:lnTo>
                  <a:pt x="4578902" y="452491"/>
                </a:lnTo>
                <a:lnTo>
                  <a:pt x="4619924" y="433792"/>
                </a:lnTo>
                <a:lnTo>
                  <a:pt x="4651828" y="407466"/>
                </a:lnTo>
                <a:lnTo>
                  <a:pt x="4673270" y="375702"/>
                </a:lnTo>
                <a:lnTo>
                  <a:pt x="4442726" y="375702"/>
                </a:lnTo>
                <a:lnTo>
                  <a:pt x="4442726" y="252996"/>
                </a:lnTo>
                <a:lnTo>
                  <a:pt x="4401452" y="252996"/>
                </a:lnTo>
                <a:lnTo>
                  <a:pt x="4401452" y="167325"/>
                </a:lnTo>
                <a:lnTo>
                  <a:pt x="4442726" y="167325"/>
                </a:lnTo>
                <a:lnTo>
                  <a:pt x="4442726" y="6246"/>
                </a:lnTo>
                <a:close/>
              </a:path>
              <a:path w="5312410" h="469900">
                <a:moveTo>
                  <a:pt x="4503187" y="167325"/>
                </a:moveTo>
                <a:lnTo>
                  <a:pt x="4442726" y="167325"/>
                </a:lnTo>
                <a:lnTo>
                  <a:pt x="4442726" y="252996"/>
                </a:lnTo>
                <a:lnTo>
                  <a:pt x="4503187" y="252996"/>
                </a:lnTo>
                <a:lnTo>
                  <a:pt x="4520198" y="254070"/>
                </a:lnTo>
                <a:lnTo>
                  <a:pt x="4558516" y="270175"/>
                </a:lnTo>
                <a:lnTo>
                  <a:pt x="4577480" y="312564"/>
                </a:lnTo>
                <a:lnTo>
                  <a:pt x="4577033" y="321182"/>
                </a:lnTo>
                <a:lnTo>
                  <a:pt x="4558460" y="357519"/>
                </a:lnTo>
                <a:lnTo>
                  <a:pt x="4514760" y="375186"/>
                </a:lnTo>
                <a:lnTo>
                  <a:pt x="4503187" y="375702"/>
                </a:lnTo>
                <a:lnTo>
                  <a:pt x="4673270" y="375702"/>
                </a:lnTo>
                <a:lnTo>
                  <a:pt x="4674222" y="374029"/>
                </a:lnTo>
                <a:lnTo>
                  <a:pt x="4681333" y="355177"/>
                </a:lnTo>
                <a:lnTo>
                  <a:pt x="4685600" y="334986"/>
                </a:lnTo>
                <a:lnTo>
                  <a:pt x="4687022" y="313457"/>
                </a:lnTo>
                <a:lnTo>
                  <a:pt x="4685600" y="291983"/>
                </a:lnTo>
                <a:lnTo>
                  <a:pt x="4674222" y="253387"/>
                </a:lnTo>
                <a:lnTo>
                  <a:pt x="4651828" y="220786"/>
                </a:lnTo>
                <a:lnTo>
                  <a:pt x="4619924" y="195353"/>
                </a:lnTo>
                <a:lnTo>
                  <a:pt x="4578902" y="177490"/>
                </a:lnTo>
                <a:lnTo>
                  <a:pt x="4530266" y="168455"/>
                </a:lnTo>
                <a:lnTo>
                  <a:pt x="4503187" y="167325"/>
                </a:lnTo>
                <a:close/>
              </a:path>
              <a:path w="5312410" h="469900">
                <a:moveTo>
                  <a:pt x="4442726" y="167325"/>
                </a:moveTo>
                <a:lnTo>
                  <a:pt x="4401452" y="167325"/>
                </a:lnTo>
                <a:lnTo>
                  <a:pt x="4401452" y="252996"/>
                </a:lnTo>
                <a:lnTo>
                  <a:pt x="4442726" y="252996"/>
                </a:lnTo>
                <a:lnTo>
                  <a:pt x="4442726" y="167325"/>
                </a:lnTo>
                <a:close/>
              </a:path>
              <a:path w="5312410" h="469900">
                <a:moveTo>
                  <a:pt x="4831815" y="6246"/>
                </a:moveTo>
                <a:lnTo>
                  <a:pt x="4721603" y="6246"/>
                </a:lnTo>
                <a:lnTo>
                  <a:pt x="4721603" y="463158"/>
                </a:lnTo>
                <a:lnTo>
                  <a:pt x="4831815" y="463158"/>
                </a:lnTo>
                <a:lnTo>
                  <a:pt x="4831815" y="6246"/>
                </a:lnTo>
                <a:close/>
              </a:path>
              <a:path w="5312410" h="469900">
                <a:moveTo>
                  <a:pt x="5012638" y="6246"/>
                </a:moveTo>
                <a:lnTo>
                  <a:pt x="4888148" y="6246"/>
                </a:lnTo>
                <a:lnTo>
                  <a:pt x="5026247" y="234702"/>
                </a:lnTo>
                <a:lnTo>
                  <a:pt x="4884578" y="463158"/>
                </a:lnTo>
                <a:lnTo>
                  <a:pt x="5010407" y="463158"/>
                </a:lnTo>
                <a:lnTo>
                  <a:pt x="5096078" y="317250"/>
                </a:lnTo>
                <a:lnTo>
                  <a:pt x="5221133" y="317250"/>
                </a:lnTo>
                <a:lnTo>
                  <a:pt x="5169702" y="234702"/>
                </a:lnTo>
                <a:lnTo>
                  <a:pt x="5220463" y="150593"/>
                </a:lnTo>
                <a:lnTo>
                  <a:pt x="5096078" y="150593"/>
                </a:lnTo>
                <a:lnTo>
                  <a:pt x="5012638" y="6246"/>
                </a:lnTo>
                <a:close/>
              </a:path>
              <a:path w="5312410" h="469900">
                <a:moveTo>
                  <a:pt x="5221133" y="317250"/>
                </a:moveTo>
                <a:lnTo>
                  <a:pt x="5099648" y="317250"/>
                </a:lnTo>
                <a:lnTo>
                  <a:pt x="5185319" y="463158"/>
                </a:lnTo>
                <a:lnTo>
                  <a:pt x="5312040" y="463158"/>
                </a:lnTo>
                <a:lnTo>
                  <a:pt x="5221133" y="317250"/>
                </a:lnTo>
                <a:close/>
              </a:path>
              <a:path w="5312410" h="469900">
                <a:moveTo>
                  <a:pt x="5307578" y="6246"/>
                </a:moveTo>
                <a:lnTo>
                  <a:pt x="5183980" y="6246"/>
                </a:lnTo>
                <a:lnTo>
                  <a:pt x="5099648" y="150593"/>
                </a:lnTo>
                <a:lnTo>
                  <a:pt x="5220463" y="150593"/>
                </a:lnTo>
                <a:lnTo>
                  <a:pt x="5307578" y="6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1" y="2858551"/>
            <a:ext cx="8974693" cy="8814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01" y="4654427"/>
            <a:ext cx="9279747" cy="3944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331" y="8449052"/>
            <a:ext cx="9970097" cy="13417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761" y="6062642"/>
            <a:ext cx="9585247" cy="136311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4926" y="7994650"/>
            <a:ext cx="7476212" cy="45234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62" y="2910299"/>
            <a:ext cx="184360" cy="24936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62" y="4700820"/>
            <a:ext cx="184360" cy="2493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62" y="6501813"/>
            <a:ext cx="184360" cy="2493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62" y="8491281"/>
            <a:ext cx="184360" cy="24936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4455" y="2392716"/>
            <a:ext cx="7486683" cy="45234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423" y="842629"/>
            <a:ext cx="15989052" cy="114995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08673" y="3092623"/>
            <a:ext cx="8869045" cy="3874770"/>
          </a:xfrm>
          <a:custGeom>
            <a:avLst/>
            <a:gdLst/>
            <a:ahLst/>
            <a:cxnLst/>
            <a:rect l="l" t="t" r="r" b="b"/>
            <a:pathLst>
              <a:path w="8869045" h="3874770">
                <a:moveTo>
                  <a:pt x="157063" y="0"/>
                </a:move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3717164"/>
                </a:lnTo>
                <a:lnTo>
                  <a:pt x="8007" y="3766808"/>
                </a:lnTo>
                <a:lnTo>
                  <a:pt x="30304" y="3809923"/>
                </a:lnTo>
                <a:lnTo>
                  <a:pt x="64303" y="3843923"/>
                </a:lnTo>
                <a:lnTo>
                  <a:pt x="107419" y="3866220"/>
                </a:lnTo>
                <a:lnTo>
                  <a:pt x="157063" y="3874227"/>
                </a:lnTo>
                <a:lnTo>
                  <a:pt x="157063" y="3863756"/>
                </a:lnTo>
                <a:lnTo>
                  <a:pt x="110728" y="3856283"/>
                </a:lnTo>
                <a:lnTo>
                  <a:pt x="70487" y="3835472"/>
                </a:lnTo>
                <a:lnTo>
                  <a:pt x="38754" y="3803739"/>
                </a:lnTo>
                <a:lnTo>
                  <a:pt x="17944" y="3763498"/>
                </a:lnTo>
                <a:lnTo>
                  <a:pt x="10470" y="3717164"/>
                </a:lnTo>
                <a:lnTo>
                  <a:pt x="10470" y="157063"/>
                </a:lnTo>
                <a:lnTo>
                  <a:pt x="17944" y="110728"/>
                </a:lnTo>
                <a:lnTo>
                  <a:pt x="38754" y="70487"/>
                </a:lnTo>
                <a:lnTo>
                  <a:pt x="70487" y="38754"/>
                </a:lnTo>
                <a:lnTo>
                  <a:pt x="110728" y="17944"/>
                </a:lnTo>
                <a:lnTo>
                  <a:pt x="157063" y="10470"/>
                </a:lnTo>
                <a:lnTo>
                  <a:pt x="157063" y="0"/>
                </a:lnTo>
                <a:close/>
              </a:path>
              <a:path w="8869045" h="3874770">
                <a:moveTo>
                  <a:pt x="8711776" y="3863756"/>
                </a:moveTo>
                <a:lnTo>
                  <a:pt x="157063" y="3863756"/>
                </a:lnTo>
                <a:lnTo>
                  <a:pt x="157063" y="3874227"/>
                </a:lnTo>
                <a:lnTo>
                  <a:pt x="8711776" y="3874227"/>
                </a:lnTo>
                <a:lnTo>
                  <a:pt x="8711776" y="3863756"/>
                </a:lnTo>
                <a:close/>
              </a:path>
              <a:path w="8869045" h="3874770">
                <a:moveTo>
                  <a:pt x="8711776" y="0"/>
                </a:moveTo>
                <a:lnTo>
                  <a:pt x="8711776" y="10470"/>
                </a:lnTo>
                <a:lnTo>
                  <a:pt x="8758111" y="17944"/>
                </a:lnTo>
                <a:lnTo>
                  <a:pt x="8798352" y="38754"/>
                </a:lnTo>
                <a:lnTo>
                  <a:pt x="8830085" y="70487"/>
                </a:lnTo>
                <a:lnTo>
                  <a:pt x="8850895" y="110728"/>
                </a:lnTo>
                <a:lnTo>
                  <a:pt x="8858369" y="157063"/>
                </a:lnTo>
                <a:lnTo>
                  <a:pt x="8858369" y="3717164"/>
                </a:lnTo>
                <a:lnTo>
                  <a:pt x="8850895" y="3763498"/>
                </a:lnTo>
                <a:lnTo>
                  <a:pt x="8830085" y="3803739"/>
                </a:lnTo>
                <a:lnTo>
                  <a:pt x="8798352" y="3835472"/>
                </a:lnTo>
                <a:lnTo>
                  <a:pt x="8758111" y="3856283"/>
                </a:lnTo>
                <a:lnTo>
                  <a:pt x="8711776" y="3863756"/>
                </a:lnTo>
                <a:lnTo>
                  <a:pt x="8711776" y="3874227"/>
                </a:lnTo>
                <a:lnTo>
                  <a:pt x="8761420" y="3866220"/>
                </a:lnTo>
                <a:lnTo>
                  <a:pt x="8804536" y="3843923"/>
                </a:lnTo>
                <a:lnTo>
                  <a:pt x="8838535" y="3809923"/>
                </a:lnTo>
                <a:lnTo>
                  <a:pt x="8860832" y="3766808"/>
                </a:lnTo>
                <a:lnTo>
                  <a:pt x="8868839" y="3717164"/>
                </a:lnTo>
                <a:lnTo>
                  <a:pt x="8868839" y="157063"/>
                </a:lnTo>
                <a:lnTo>
                  <a:pt x="8860832" y="107419"/>
                </a:lnTo>
                <a:lnTo>
                  <a:pt x="8838535" y="64303"/>
                </a:lnTo>
                <a:lnTo>
                  <a:pt x="8804536" y="30304"/>
                </a:lnTo>
                <a:lnTo>
                  <a:pt x="8761420" y="8007"/>
                </a:lnTo>
                <a:lnTo>
                  <a:pt x="8711776" y="0"/>
                </a:lnTo>
                <a:close/>
              </a:path>
              <a:path w="8869045" h="3874770">
                <a:moveTo>
                  <a:pt x="8711776" y="0"/>
                </a:moveTo>
                <a:lnTo>
                  <a:pt x="157063" y="0"/>
                </a:lnTo>
                <a:lnTo>
                  <a:pt x="157063" y="10470"/>
                </a:lnTo>
                <a:lnTo>
                  <a:pt x="8711776" y="10470"/>
                </a:lnTo>
                <a:lnTo>
                  <a:pt x="8711776" y="0"/>
                </a:lnTo>
                <a:close/>
              </a:path>
            </a:pathLst>
          </a:custGeom>
          <a:solidFill>
            <a:srgbClr val="D90912">
              <a:alpha val="3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673" y="7689850"/>
            <a:ext cx="8869045" cy="3895725"/>
          </a:xfrm>
          <a:custGeom>
            <a:avLst/>
            <a:gdLst/>
            <a:ahLst/>
            <a:cxnLst/>
            <a:rect l="l" t="t" r="r" b="b"/>
            <a:pathLst>
              <a:path w="8869045" h="3895725">
                <a:moveTo>
                  <a:pt x="157063" y="0"/>
                </a:move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3738106"/>
                </a:lnTo>
                <a:lnTo>
                  <a:pt x="8007" y="3787750"/>
                </a:lnTo>
                <a:lnTo>
                  <a:pt x="30304" y="3830865"/>
                </a:lnTo>
                <a:lnTo>
                  <a:pt x="64303" y="3864865"/>
                </a:lnTo>
                <a:lnTo>
                  <a:pt x="107419" y="3887162"/>
                </a:lnTo>
                <a:lnTo>
                  <a:pt x="157063" y="3895169"/>
                </a:lnTo>
                <a:lnTo>
                  <a:pt x="157063" y="3884698"/>
                </a:lnTo>
                <a:lnTo>
                  <a:pt x="110728" y="3877225"/>
                </a:lnTo>
                <a:lnTo>
                  <a:pt x="70487" y="3856414"/>
                </a:lnTo>
                <a:lnTo>
                  <a:pt x="38754" y="3824681"/>
                </a:lnTo>
                <a:lnTo>
                  <a:pt x="17944" y="3784440"/>
                </a:lnTo>
                <a:lnTo>
                  <a:pt x="10470" y="3738106"/>
                </a:lnTo>
                <a:lnTo>
                  <a:pt x="10470" y="157063"/>
                </a:lnTo>
                <a:lnTo>
                  <a:pt x="17944" y="110728"/>
                </a:lnTo>
                <a:lnTo>
                  <a:pt x="38754" y="70487"/>
                </a:lnTo>
                <a:lnTo>
                  <a:pt x="70487" y="38754"/>
                </a:lnTo>
                <a:lnTo>
                  <a:pt x="110728" y="17944"/>
                </a:lnTo>
                <a:lnTo>
                  <a:pt x="157063" y="10470"/>
                </a:lnTo>
                <a:lnTo>
                  <a:pt x="157063" y="0"/>
                </a:lnTo>
                <a:close/>
              </a:path>
              <a:path w="8869045" h="3895725">
                <a:moveTo>
                  <a:pt x="8711776" y="3884698"/>
                </a:moveTo>
                <a:lnTo>
                  <a:pt x="157063" y="3884698"/>
                </a:lnTo>
                <a:lnTo>
                  <a:pt x="157063" y="3895169"/>
                </a:lnTo>
                <a:lnTo>
                  <a:pt x="8711776" y="3895169"/>
                </a:lnTo>
                <a:lnTo>
                  <a:pt x="8711776" y="3884698"/>
                </a:lnTo>
                <a:close/>
              </a:path>
              <a:path w="8869045" h="3895725">
                <a:moveTo>
                  <a:pt x="8711776" y="0"/>
                </a:moveTo>
                <a:lnTo>
                  <a:pt x="8711776" y="10470"/>
                </a:lnTo>
                <a:lnTo>
                  <a:pt x="8758111" y="17944"/>
                </a:lnTo>
                <a:lnTo>
                  <a:pt x="8798352" y="38754"/>
                </a:lnTo>
                <a:lnTo>
                  <a:pt x="8830085" y="70487"/>
                </a:lnTo>
                <a:lnTo>
                  <a:pt x="8850895" y="110728"/>
                </a:lnTo>
                <a:lnTo>
                  <a:pt x="8858369" y="157063"/>
                </a:lnTo>
                <a:lnTo>
                  <a:pt x="8858369" y="3738106"/>
                </a:lnTo>
                <a:lnTo>
                  <a:pt x="8850895" y="3784440"/>
                </a:lnTo>
                <a:lnTo>
                  <a:pt x="8830085" y="3824681"/>
                </a:lnTo>
                <a:lnTo>
                  <a:pt x="8798352" y="3856414"/>
                </a:lnTo>
                <a:lnTo>
                  <a:pt x="8758111" y="3877225"/>
                </a:lnTo>
                <a:lnTo>
                  <a:pt x="8711776" y="3884698"/>
                </a:lnTo>
                <a:lnTo>
                  <a:pt x="8711776" y="3895169"/>
                </a:lnTo>
                <a:lnTo>
                  <a:pt x="8761420" y="3887162"/>
                </a:lnTo>
                <a:lnTo>
                  <a:pt x="8804536" y="3864865"/>
                </a:lnTo>
                <a:lnTo>
                  <a:pt x="8838535" y="3830865"/>
                </a:lnTo>
                <a:lnTo>
                  <a:pt x="8860832" y="3787750"/>
                </a:lnTo>
                <a:lnTo>
                  <a:pt x="8868839" y="3738106"/>
                </a:lnTo>
                <a:lnTo>
                  <a:pt x="8868839" y="157063"/>
                </a:lnTo>
                <a:lnTo>
                  <a:pt x="8860832" y="107419"/>
                </a:lnTo>
                <a:lnTo>
                  <a:pt x="8838536" y="64303"/>
                </a:lnTo>
                <a:lnTo>
                  <a:pt x="8804536" y="30304"/>
                </a:lnTo>
                <a:lnTo>
                  <a:pt x="8761421" y="8007"/>
                </a:lnTo>
                <a:lnTo>
                  <a:pt x="8711776" y="0"/>
                </a:lnTo>
                <a:close/>
              </a:path>
              <a:path w="8869045" h="3895725">
                <a:moveTo>
                  <a:pt x="8711776" y="0"/>
                </a:moveTo>
                <a:lnTo>
                  <a:pt x="157063" y="0"/>
                </a:lnTo>
                <a:lnTo>
                  <a:pt x="157063" y="10470"/>
                </a:lnTo>
                <a:lnTo>
                  <a:pt x="8711776" y="10470"/>
                </a:lnTo>
                <a:lnTo>
                  <a:pt x="8711776" y="0"/>
                </a:lnTo>
                <a:close/>
              </a:path>
            </a:pathLst>
          </a:custGeom>
          <a:solidFill>
            <a:srgbClr val="D90912">
              <a:alpha val="3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6384" y="3092623"/>
            <a:ext cx="8869045" cy="3874770"/>
          </a:xfrm>
          <a:custGeom>
            <a:avLst/>
            <a:gdLst/>
            <a:ahLst/>
            <a:cxnLst/>
            <a:rect l="l" t="t" r="r" b="b"/>
            <a:pathLst>
              <a:path w="8869044" h="3874770">
                <a:moveTo>
                  <a:pt x="157063" y="0"/>
                </a:move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3717164"/>
                </a:lnTo>
                <a:lnTo>
                  <a:pt x="8007" y="3766808"/>
                </a:lnTo>
                <a:lnTo>
                  <a:pt x="30304" y="3809923"/>
                </a:lnTo>
                <a:lnTo>
                  <a:pt x="64303" y="3843923"/>
                </a:lnTo>
                <a:lnTo>
                  <a:pt x="107419" y="3866220"/>
                </a:lnTo>
                <a:lnTo>
                  <a:pt x="157063" y="3874227"/>
                </a:lnTo>
                <a:lnTo>
                  <a:pt x="157063" y="3863756"/>
                </a:lnTo>
                <a:lnTo>
                  <a:pt x="110728" y="3856283"/>
                </a:lnTo>
                <a:lnTo>
                  <a:pt x="70487" y="3835472"/>
                </a:lnTo>
                <a:lnTo>
                  <a:pt x="38754" y="3803739"/>
                </a:lnTo>
                <a:lnTo>
                  <a:pt x="17944" y="3763498"/>
                </a:lnTo>
                <a:lnTo>
                  <a:pt x="10470" y="3717164"/>
                </a:lnTo>
                <a:lnTo>
                  <a:pt x="10470" y="157063"/>
                </a:lnTo>
                <a:lnTo>
                  <a:pt x="17944" y="110728"/>
                </a:lnTo>
                <a:lnTo>
                  <a:pt x="38754" y="70487"/>
                </a:lnTo>
                <a:lnTo>
                  <a:pt x="70487" y="38754"/>
                </a:lnTo>
                <a:lnTo>
                  <a:pt x="110728" y="17944"/>
                </a:lnTo>
                <a:lnTo>
                  <a:pt x="157063" y="10470"/>
                </a:lnTo>
                <a:lnTo>
                  <a:pt x="157063" y="0"/>
                </a:lnTo>
                <a:close/>
              </a:path>
              <a:path w="8869044" h="3874770">
                <a:moveTo>
                  <a:pt x="8711776" y="3863756"/>
                </a:moveTo>
                <a:lnTo>
                  <a:pt x="157063" y="3863756"/>
                </a:lnTo>
                <a:lnTo>
                  <a:pt x="157063" y="3874227"/>
                </a:lnTo>
                <a:lnTo>
                  <a:pt x="8711776" y="3874227"/>
                </a:lnTo>
                <a:lnTo>
                  <a:pt x="8711776" y="3863756"/>
                </a:lnTo>
                <a:close/>
              </a:path>
              <a:path w="8869044" h="3874770">
                <a:moveTo>
                  <a:pt x="8711776" y="0"/>
                </a:moveTo>
                <a:lnTo>
                  <a:pt x="8711776" y="10470"/>
                </a:lnTo>
                <a:lnTo>
                  <a:pt x="8758111" y="17944"/>
                </a:lnTo>
                <a:lnTo>
                  <a:pt x="8798352" y="38754"/>
                </a:lnTo>
                <a:lnTo>
                  <a:pt x="8830085" y="70487"/>
                </a:lnTo>
                <a:lnTo>
                  <a:pt x="8850895" y="110728"/>
                </a:lnTo>
                <a:lnTo>
                  <a:pt x="8858369" y="157063"/>
                </a:lnTo>
                <a:lnTo>
                  <a:pt x="8858369" y="3717164"/>
                </a:lnTo>
                <a:lnTo>
                  <a:pt x="8850895" y="3763498"/>
                </a:lnTo>
                <a:lnTo>
                  <a:pt x="8830085" y="3803739"/>
                </a:lnTo>
                <a:lnTo>
                  <a:pt x="8798352" y="3835472"/>
                </a:lnTo>
                <a:lnTo>
                  <a:pt x="8758111" y="3856283"/>
                </a:lnTo>
                <a:lnTo>
                  <a:pt x="8711776" y="3863756"/>
                </a:lnTo>
                <a:lnTo>
                  <a:pt x="8711776" y="3874227"/>
                </a:lnTo>
                <a:lnTo>
                  <a:pt x="8761420" y="3866220"/>
                </a:lnTo>
                <a:lnTo>
                  <a:pt x="8804536" y="3843923"/>
                </a:lnTo>
                <a:lnTo>
                  <a:pt x="8838535" y="3809923"/>
                </a:lnTo>
                <a:lnTo>
                  <a:pt x="8860832" y="3766808"/>
                </a:lnTo>
                <a:lnTo>
                  <a:pt x="8868839" y="3717164"/>
                </a:lnTo>
                <a:lnTo>
                  <a:pt x="8868839" y="157063"/>
                </a:lnTo>
                <a:lnTo>
                  <a:pt x="8860832" y="107419"/>
                </a:lnTo>
                <a:lnTo>
                  <a:pt x="8838535" y="64303"/>
                </a:lnTo>
                <a:lnTo>
                  <a:pt x="8804536" y="30304"/>
                </a:lnTo>
                <a:lnTo>
                  <a:pt x="8761420" y="8007"/>
                </a:lnTo>
                <a:lnTo>
                  <a:pt x="8711776" y="0"/>
                </a:lnTo>
                <a:close/>
              </a:path>
              <a:path w="8869044" h="3874770">
                <a:moveTo>
                  <a:pt x="8711776" y="0"/>
                </a:moveTo>
                <a:lnTo>
                  <a:pt x="157063" y="0"/>
                </a:lnTo>
                <a:lnTo>
                  <a:pt x="157063" y="10470"/>
                </a:lnTo>
                <a:lnTo>
                  <a:pt x="8711776" y="10470"/>
                </a:lnTo>
                <a:lnTo>
                  <a:pt x="8711776" y="0"/>
                </a:lnTo>
                <a:close/>
              </a:path>
            </a:pathLst>
          </a:custGeom>
          <a:solidFill>
            <a:srgbClr val="D90912">
              <a:alpha val="3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26384" y="7752715"/>
            <a:ext cx="8869045" cy="3832860"/>
          </a:xfrm>
          <a:custGeom>
            <a:avLst/>
            <a:gdLst/>
            <a:ahLst/>
            <a:cxnLst/>
            <a:rect l="l" t="t" r="r" b="b"/>
            <a:pathLst>
              <a:path w="8869044" h="3832859">
                <a:moveTo>
                  <a:pt x="157063" y="0"/>
                </a:move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3675280"/>
                </a:lnTo>
                <a:lnTo>
                  <a:pt x="8007" y="3724925"/>
                </a:lnTo>
                <a:lnTo>
                  <a:pt x="30304" y="3768040"/>
                </a:lnTo>
                <a:lnTo>
                  <a:pt x="64303" y="3802040"/>
                </a:lnTo>
                <a:lnTo>
                  <a:pt x="107419" y="3824336"/>
                </a:lnTo>
                <a:lnTo>
                  <a:pt x="157063" y="3832344"/>
                </a:lnTo>
                <a:lnTo>
                  <a:pt x="157063" y="3821873"/>
                </a:lnTo>
                <a:lnTo>
                  <a:pt x="110728" y="3814399"/>
                </a:lnTo>
                <a:lnTo>
                  <a:pt x="70487" y="3793589"/>
                </a:lnTo>
                <a:lnTo>
                  <a:pt x="38754" y="3761856"/>
                </a:lnTo>
                <a:lnTo>
                  <a:pt x="17944" y="3721615"/>
                </a:lnTo>
                <a:lnTo>
                  <a:pt x="10470" y="3675280"/>
                </a:lnTo>
                <a:lnTo>
                  <a:pt x="10470" y="157063"/>
                </a:lnTo>
                <a:lnTo>
                  <a:pt x="17944" y="110728"/>
                </a:lnTo>
                <a:lnTo>
                  <a:pt x="38754" y="70487"/>
                </a:lnTo>
                <a:lnTo>
                  <a:pt x="70487" y="38754"/>
                </a:lnTo>
                <a:lnTo>
                  <a:pt x="110728" y="17944"/>
                </a:lnTo>
                <a:lnTo>
                  <a:pt x="157063" y="10470"/>
                </a:lnTo>
                <a:lnTo>
                  <a:pt x="157063" y="0"/>
                </a:lnTo>
                <a:close/>
              </a:path>
              <a:path w="8869044" h="3832859">
                <a:moveTo>
                  <a:pt x="8711776" y="3821873"/>
                </a:moveTo>
                <a:lnTo>
                  <a:pt x="157063" y="3821873"/>
                </a:lnTo>
                <a:lnTo>
                  <a:pt x="157063" y="3832344"/>
                </a:lnTo>
                <a:lnTo>
                  <a:pt x="8711776" y="3832344"/>
                </a:lnTo>
                <a:lnTo>
                  <a:pt x="8711776" y="3821873"/>
                </a:lnTo>
                <a:close/>
              </a:path>
              <a:path w="8869044" h="3832859">
                <a:moveTo>
                  <a:pt x="8711776" y="0"/>
                </a:moveTo>
                <a:lnTo>
                  <a:pt x="8711776" y="10470"/>
                </a:lnTo>
                <a:lnTo>
                  <a:pt x="8758111" y="17944"/>
                </a:lnTo>
                <a:lnTo>
                  <a:pt x="8798352" y="38754"/>
                </a:lnTo>
                <a:lnTo>
                  <a:pt x="8830085" y="70487"/>
                </a:lnTo>
                <a:lnTo>
                  <a:pt x="8850895" y="110728"/>
                </a:lnTo>
                <a:lnTo>
                  <a:pt x="8858369" y="157063"/>
                </a:lnTo>
                <a:lnTo>
                  <a:pt x="8858369" y="3675280"/>
                </a:lnTo>
                <a:lnTo>
                  <a:pt x="8850895" y="3721615"/>
                </a:lnTo>
                <a:lnTo>
                  <a:pt x="8830085" y="3761856"/>
                </a:lnTo>
                <a:lnTo>
                  <a:pt x="8798352" y="3793589"/>
                </a:lnTo>
                <a:lnTo>
                  <a:pt x="8758111" y="3814399"/>
                </a:lnTo>
                <a:lnTo>
                  <a:pt x="8711776" y="3821873"/>
                </a:lnTo>
                <a:lnTo>
                  <a:pt x="8711776" y="3832344"/>
                </a:lnTo>
                <a:lnTo>
                  <a:pt x="8761420" y="3824336"/>
                </a:lnTo>
                <a:lnTo>
                  <a:pt x="8804536" y="3802040"/>
                </a:lnTo>
                <a:lnTo>
                  <a:pt x="8838535" y="3768040"/>
                </a:lnTo>
                <a:lnTo>
                  <a:pt x="8860832" y="3724925"/>
                </a:lnTo>
                <a:lnTo>
                  <a:pt x="8868839" y="3675280"/>
                </a:lnTo>
                <a:lnTo>
                  <a:pt x="8868839" y="157063"/>
                </a:lnTo>
                <a:lnTo>
                  <a:pt x="8860832" y="107419"/>
                </a:lnTo>
                <a:lnTo>
                  <a:pt x="8838536" y="64303"/>
                </a:lnTo>
                <a:lnTo>
                  <a:pt x="8804536" y="30304"/>
                </a:lnTo>
                <a:lnTo>
                  <a:pt x="8761421" y="8007"/>
                </a:lnTo>
                <a:lnTo>
                  <a:pt x="8711776" y="0"/>
                </a:lnTo>
                <a:close/>
              </a:path>
              <a:path w="8869044" h="3832859">
                <a:moveTo>
                  <a:pt x="8711776" y="0"/>
                </a:moveTo>
                <a:lnTo>
                  <a:pt x="157063" y="0"/>
                </a:lnTo>
                <a:lnTo>
                  <a:pt x="157063" y="10470"/>
                </a:lnTo>
                <a:lnTo>
                  <a:pt x="8711776" y="10470"/>
                </a:lnTo>
                <a:lnTo>
                  <a:pt x="8711776" y="0"/>
                </a:lnTo>
                <a:close/>
              </a:path>
            </a:pathLst>
          </a:custGeom>
          <a:solidFill>
            <a:srgbClr val="D90912">
              <a:alpha val="3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2961" y="2533954"/>
            <a:ext cx="8869045" cy="1717675"/>
          </a:xfrm>
          <a:custGeom>
            <a:avLst/>
            <a:gdLst/>
            <a:ahLst/>
            <a:cxnLst/>
            <a:rect l="l" t="t" r="r" b="b"/>
            <a:pathLst>
              <a:path w="8869045" h="1717675">
                <a:moveTo>
                  <a:pt x="8868839" y="1717225"/>
                </a:moveTo>
                <a:lnTo>
                  <a:pt x="0" y="1717225"/>
                </a:lnTo>
                <a:lnTo>
                  <a:pt x="0" y="157063"/>
                </a:lnTo>
                <a:lnTo>
                  <a:pt x="8007" y="107419"/>
                </a:lnTo>
                <a:lnTo>
                  <a:pt x="30304" y="64303"/>
                </a:lnTo>
                <a:lnTo>
                  <a:pt x="64303" y="30304"/>
                </a:lnTo>
                <a:lnTo>
                  <a:pt x="107419" y="8007"/>
                </a:lnTo>
                <a:lnTo>
                  <a:pt x="157063" y="0"/>
                </a:lnTo>
                <a:lnTo>
                  <a:pt x="8711776" y="0"/>
                </a:lnTo>
                <a:lnTo>
                  <a:pt x="8761420" y="8007"/>
                </a:lnTo>
                <a:lnTo>
                  <a:pt x="8804536" y="30304"/>
                </a:lnTo>
                <a:lnTo>
                  <a:pt x="8838535" y="64303"/>
                </a:lnTo>
                <a:lnTo>
                  <a:pt x="8860832" y="107419"/>
                </a:lnTo>
                <a:lnTo>
                  <a:pt x="8868839" y="157063"/>
                </a:lnTo>
                <a:lnTo>
                  <a:pt x="8868839" y="1717225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502297" y="2533954"/>
            <a:ext cx="8869045" cy="1717675"/>
            <a:chOff x="10502297" y="2533954"/>
            <a:chExt cx="8869045" cy="1717675"/>
          </a:xfrm>
        </p:grpSpPr>
        <p:sp>
          <p:nvSpPr>
            <p:cNvPr id="9" name="object 9"/>
            <p:cNvSpPr/>
            <p:nvPr/>
          </p:nvSpPr>
          <p:spPr>
            <a:xfrm>
              <a:off x="10502297" y="2533954"/>
              <a:ext cx="8869045" cy="1717675"/>
            </a:xfrm>
            <a:custGeom>
              <a:avLst/>
              <a:gdLst/>
              <a:ahLst/>
              <a:cxnLst/>
              <a:rect l="l" t="t" r="r" b="b"/>
              <a:pathLst>
                <a:path w="8869044" h="1717675">
                  <a:moveTo>
                    <a:pt x="8868839" y="1717225"/>
                  </a:moveTo>
                  <a:lnTo>
                    <a:pt x="0" y="171722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lnTo>
                    <a:pt x="8711776" y="0"/>
                  </a:lnTo>
                  <a:lnTo>
                    <a:pt x="8761420" y="8007"/>
                  </a:lnTo>
                  <a:lnTo>
                    <a:pt x="8804536" y="30304"/>
                  </a:lnTo>
                  <a:lnTo>
                    <a:pt x="8838535" y="64303"/>
                  </a:lnTo>
                  <a:lnTo>
                    <a:pt x="8860832" y="107419"/>
                  </a:lnTo>
                  <a:lnTo>
                    <a:pt x="8868839" y="157063"/>
                  </a:lnTo>
                  <a:lnTo>
                    <a:pt x="8868839" y="1717225"/>
                  </a:lnTo>
                  <a:close/>
                </a:path>
              </a:pathLst>
            </a:custGeom>
            <a:solidFill>
              <a:srgbClr val="D90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51456" y="3250581"/>
              <a:ext cx="5204460" cy="372745"/>
            </a:xfrm>
            <a:custGeom>
              <a:avLst/>
              <a:gdLst/>
              <a:ahLst/>
              <a:cxnLst/>
              <a:rect l="l" t="t" r="r" b="b"/>
              <a:pathLst>
                <a:path w="5204459" h="372745">
                  <a:moveTo>
                    <a:pt x="203051" y="10052"/>
                  </a:moveTo>
                  <a:lnTo>
                    <a:pt x="0" y="10052"/>
                  </a:lnTo>
                  <a:lnTo>
                    <a:pt x="0" y="361873"/>
                  </a:lnTo>
                  <a:lnTo>
                    <a:pt x="206569" y="361873"/>
                  </a:lnTo>
                  <a:lnTo>
                    <a:pt x="237173" y="361159"/>
                  </a:lnTo>
                  <a:lnTo>
                    <a:pt x="299511" y="349363"/>
                  </a:lnTo>
                  <a:lnTo>
                    <a:pt x="334411" y="322199"/>
                  </a:lnTo>
                  <a:lnTo>
                    <a:pt x="345657" y="296535"/>
                  </a:lnTo>
                  <a:lnTo>
                    <a:pt x="92478" y="296535"/>
                  </a:lnTo>
                  <a:lnTo>
                    <a:pt x="92478" y="213103"/>
                  </a:lnTo>
                  <a:lnTo>
                    <a:pt x="334450" y="213103"/>
                  </a:lnTo>
                  <a:lnTo>
                    <a:pt x="328702" y="205564"/>
                  </a:lnTo>
                  <a:lnTo>
                    <a:pt x="314731" y="194742"/>
                  </a:lnTo>
                  <a:lnTo>
                    <a:pt x="297980" y="186465"/>
                  </a:lnTo>
                  <a:lnTo>
                    <a:pt x="280004" y="180826"/>
                  </a:lnTo>
                  <a:lnTo>
                    <a:pt x="262358" y="177921"/>
                  </a:lnTo>
                  <a:lnTo>
                    <a:pt x="262358" y="175910"/>
                  </a:lnTo>
                  <a:lnTo>
                    <a:pt x="310608" y="154298"/>
                  </a:lnTo>
                  <a:lnTo>
                    <a:pt x="314492" y="149775"/>
                  </a:lnTo>
                  <a:lnTo>
                    <a:pt x="92478" y="149775"/>
                  </a:lnTo>
                  <a:lnTo>
                    <a:pt x="92478" y="75390"/>
                  </a:lnTo>
                  <a:lnTo>
                    <a:pt x="328308" y="75390"/>
                  </a:lnTo>
                  <a:lnTo>
                    <a:pt x="327508" y="69846"/>
                  </a:lnTo>
                  <a:lnTo>
                    <a:pt x="306273" y="35260"/>
                  </a:lnTo>
                  <a:lnTo>
                    <a:pt x="254254" y="12879"/>
                  </a:lnTo>
                  <a:lnTo>
                    <a:pt x="229194" y="10546"/>
                  </a:lnTo>
                  <a:lnTo>
                    <a:pt x="203051" y="10052"/>
                  </a:lnTo>
                  <a:close/>
                </a:path>
                <a:path w="5204459" h="372745">
                  <a:moveTo>
                    <a:pt x="334450" y="213103"/>
                  </a:moveTo>
                  <a:lnTo>
                    <a:pt x="189481" y="213103"/>
                  </a:lnTo>
                  <a:lnTo>
                    <a:pt x="198292" y="213291"/>
                  </a:lnTo>
                  <a:lnTo>
                    <a:pt x="210213" y="214234"/>
                  </a:lnTo>
                  <a:lnTo>
                    <a:pt x="245018" y="232265"/>
                  </a:lnTo>
                  <a:lnTo>
                    <a:pt x="250798" y="254819"/>
                  </a:lnTo>
                  <a:lnTo>
                    <a:pt x="249251" y="267086"/>
                  </a:lnTo>
                  <a:lnTo>
                    <a:pt x="209883" y="295498"/>
                  </a:lnTo>
                  <a:lnTo>
                    <a:pt x="190988" y="296535"/>
                  </a:lnTo>
                  <a:lnTo>
                    <a:pt x="345657" y="296535"/>
                  </a:lnTo>
                  <a:lnTo>
                    <a:pt x="348279" y="287582"/>
                  </a:lnTo>
                  <a:lnTo>
                    <a:pt x="350313" y="265374"/>
                  </a:lnTo>
                  <a:lnTo>
                    <a:pt x="349552" y="251222"/>
                  </a:lnTo>
                  <a:lnTo>
                    <a:pt x="346481" y="235846"/>
                  </a:lnTo>
                  <a:lnTo>
                    <a:pt x="339924" y="220281"/>
                  </a:lnTo>
                  <a:lnTo>
                    <a:pt x="334450" y="213103"/>
                  </a:lnTo>
                  <a:close/>
                </a:path>
                <a:path w="5204459" h="372745">
                  <a:moveTo>
                    <a:pt x="328308" y="75390"/>
                  </a:moveTo>
                  <a:lnTo>
                    <a:pt x="180434" y="75390"/>
                  </a:lnTo>
                  <a:lnTo>
                    <a:pt x="192331" y="75578"/>
                  </a:lnTo>
                  <a:lnTo>
                    <a:pt x="203616" y="76521"/>
                  </a:lnTo>
                  <a:lnTo>
                    <a:pt x="235516" y="101235"/>
                  </a:lnTo>
                  <a:lnTo>
                    <a:pt x="236725" y="111075"/>
                  </a:lnTo>
                  <a:lnTo>
                    <a:pt x="235697" y="120985"/>
                  </a:lnTo>
                  <a:lnTo>
                    <a:pt x="204245" y="148079"/>
                  </a:lnTo>
                  <a:lnTo>
                    <a:pt x="175408" y="149775"/>
                  </a:lnTo>
                  <a:lnTo>
                    <a:pt x="314492" y="149775"/>
                  </a:lnTo>
                  <a:lnTo>
                    <a:pt x="318147" y="145519"/>
                  </a:lnTo>
                  <a:lnTo>
                    <a:pt x="324932" y="133440"/>
                  </a:lnTo>
                  <a:lnTo>
                    <a:pt x="329832" y="117970"/>
                  </a:lnTo>
                  <a:lnTo>
                    <a:pt x="331717" y="99012"/>
                  </a:lnTo>
                  <a:lnTo>
                    <a:pt x="328335" y="75578"/>
                  </a:lnTo>
                  <a:lnTo>
                    <a:pt x="328308" y="75390"/>
                  </a:lnTo>
                  <a:close/>
                </a:path>
                <a:path w="5204459" h="372745">
                  <a:moveTo>
                    <a:pt x="617388" y="10052"/>
                  </a:moveTo>
                  <a:lnTo>
                    <a:pt x="526417" y="10052"/>
                  </a:lnTo>
                  <a:lnTo>
                    <a:pt x="368599" y="361873"/>
                  </a:lnTo>
                  <a:lnTo>
                    <a:pt x="465099" y="361873"/>
                  </a:lnTo>
                  <a:lnTo>
                    <a:pt x="495758" y="290504"/>
                  </a:lnTo>
                  <a:lnTo>
                    <a:pt x="743190" y="290504"/>
                  </a:lnTo>
                  <a:lnTo>
                    <a:pt x="716136" y="230191"/>
                  </a:lnTo>
                  <a:lnTo>
                    <a:pt x="518375" y="230191"/>
                  </a:lnTo>
                  <a:lnTo>
                    <a:pt x="571651" y="98510"/>
                  </a:lnTo>
                  <a:lnTo>
                    <a:pt x="657067" y="98510"/>
                  </a:lnTo>
                  <a:lnTo>
                    <a:pt x="617388" y="10052"/>
                  </a:lnTo>
                  <a:close/>
                </a:path>
                <a:path w="5204459" h="372745">
                  <a:moveTo>
                    <a:pt x="743190" y="290504"/>
                  </a:moveTo>
                  <a:lnTo>
                    <a:pt x="648046" y="290504"/>
                  </a:lnTo>
                  <a:lnTo>
                    <a:pt x="678705" y="361873"/>
                  </a:lnTo>
                  <a:lnTo>
                    <a:pt x="775205" y="361873"/>
                  </a:lnTo>
                  <a:lnTo>
                    <a:pt x="743190" y="290504"/>
                  </a:lnTo>
                  <a:close/>
                </a:path>
                <a:path w="5204459" h="372745">
                  <a:moveTo>
                    <a:pt x="657067" y="98510"/>
                  </a:moveTo>
                  <a:lnTo>
                    <a:pt x="571651" y="98510"/>
                  </a:lnTo>
                  <a:lnTo>
                    <a:pt x="625932" y="230191"/>
                  </a:lnTo>
                  <a:lnTo>
                    <a:pt x="716136" y="230191"/>
                  </a:lnTo>
                  <a:lnTo>
                    <a:pt x="657067" y="98510"/>
                  </a:lnTo>
                  <a:close/>
                </a:path>
                <a:path w="5204459" h="372745">
                  <a:moveTo>
                    <a:pt x="996370" y="10052"/>
                  </a:moveTo>
                  <a:lnTo>
                    <a:pt x="807894" y="10052"/>
                  </a:lnTo>
                  <a:lnTo>
                    <a:pt x="807894" y="361873"/>
                  </a:lnTo>
                  <a:lnTo>
                    <a:pt x="900373" y="361873"/>
                  </a:lnTo>
                  <a:lnTo>
                    <a:pt x="900373" y="245772"/>
                  </a:lnTo>
                  <a:lnTo>
                    <a:pt x="990338" y="245772"/>
                  </a:lnTo>
                  <a:lnTo>
                    <a:pt x="1061394" y="240432"/>
                  </a:lnTo>
                  <a:lnTo>
                    <a:pt x="1118502" y="209082"/>
                  </a:lnTo>
                  <a:lnTo>
                    <a:pt x="1137871" y="177418"/>
                  </a:lnTo>
                  <a:lnTo>
                    <a:pt x="900373" y="177418"/>
                  </a:lnTo>
                  <a:lnTo>
                    <a:pt x="900373" y="80416"/>
                  </a:lnTo>
                  <a:lnTo>
                    <a:pt x="1139819" y="80416"/>
                  </a:lnTo>
                  <a:lnTo>
                    <a:pt x="1131036" y="61615"/>
                  </a:lnTo>
                  <a:lnTo>
                    <a:pt x="1114481" y="41716"/>
                  </a:lnTo>
                  <a:lnTo>
                    <a:pt x="1089807" y="24682"/>
                  </a:lnTo>
                  <a:lnTo>
                    <a:pt x="1061834" y="15140"/>
                  </a:lnTo>
                  <a:lnTo>
                    <a:pt x="1030657" y="10970"/>
                  </a:lnTo>
                  <a:lnTo>
                    <a:pt x="996370" y="10052"/>
                  </a:lnTo>
                  <a:close/>
                </a:path>
                <a:path w="5204459" h="372745">
                  <a:moveTo>
                    <a:pt x="1139819" y="80416"/>
                  </a:moveTo>
                  <a:lnTo>
                    <a:pt x="989333" y="80416"/>
                  </a:lnTo>
                  <a:lnTo>
                    <a:pt x="1008204" y="81633"/>
                  </a:lnTo>
                  <a:lnTo>
                    <a:pt x="1021563" y="84500"/>
                  </a:lnTo>
                  <a:lnTo>
                    <a:pt x="1050399" y="114569"/>
                  </a:lnTo>
                  <a:lnTo>
                    <a:pt x="1051656" y="126655"/>
                  </a:lnTo>
                  <a:lnTo>
                    <a:pt x="1050674" y="138105"/>
                  </a:lnTo>
                  <a:lnTo>
                    <a:pt x="1027201" y="170209"/>
                  </a:lnTo>
                  <a:lnTo>
                    <a:pt x="983804" y="177418"/>
                  </a:lnTo>
                  <a:lnTo>
                    <a:pt x="1137871" y="177418"/>
                  </a:lnTo>
                  <a:lnTo>
                    <a:pt x="1141685" y="168309"/>
                  </a:lnTo>
                  <a:lnTo>
                    <a:pt x="1145996" y="146956"/>
                  </a:lnTo>
                  <a:lnTo>
                    <a:pt x="1147096" y="126655"/>
                  </a:lnTo>
                  <a:lnTo>
                    <a:pt x="1147150" y="125650"/>
                  </a:lnTo>
                  <a:lnTo>
                    <a:pt x="1145862" y="104619"/>
                  </a:lnTo>
                  <a:lnTo>
                    <a:pt x="1140994" y="82929"/>
                  </a:lnTo>
                  <a:lnTo>
                    <a:pt x="1139819" y="80416"/>
                  </a:lnTo>
                  <a:close/>
                </a:path>
                <a:path w="5204459" h="372745">
                  <a:moveTo>
                    <a:pt x="1291558" y="10052"/>
                  </a:moveTo>
                  <a:lnTo>
                    <a:pt x="1199079" y="10052"/>
                  </a:lnTo>
                  <a:lnTo>
                    <a:pt x="1199079" y="361873"/>
                  </a:lnTo>
                  <a:lnTo>
                    <a:pt x="1292564" y="361873"/>
                  </a:lnTo>
                  <a:lnTo>
                    <a:pt x="1377001" y="245772"/>
                  </a:lnTo>
                  <a:lnTo>
                    <a:pt x="1291558" y="245772"/>
                  </a:lnTo>
                  <a:lnTo>
                    <a:pt x="1291558" y="10052"/>
                  </a:lnTo>
                  <a:close/>
                </a:path>
                <a:path w="5204459" h="372745">
                  <a:moveTo>
                    <a:pt x="1557938" y="124142"/>
                  </a:moveTo>
                  <a:lnTo>
                    <a:pt x="1465459" y="124142"/>
                  </a:lnTo>
                  <a:lnTo>
                    <a:pt x="1465459" y="361873"/>
                  </a:lnTo>
                  <a:lnTo>
                    <a:pt x="1557938" y="361873"/>
                  </a:lnTo>
                  <a:lnTo>
                    <a:pt x="1557938" y="124142"/>
                  </a:lnTo>
                  <a:close/>
                </a:path>
                <a:path w="5204459" h="372745">
                  <a:moveTo>
                    <a:pt x="1557938" y="10052"/>
                  </a:moveTo>
                  <a:lnTo>
                    <a:pt x="1464956" y="10052"/>
                  </a:lnTo>
                  <a:lnTo>
                    <a:pt x="1291558" y="245772"/>
                  </a:lnTo>
                  <a:lnTo>
                    <a:pt x="1377001" y="245772"/>
                  </a:lnTo>
                  <a:lnTo>
                    <a:pt x="1465459" y="124142"/>
                  </a:lnTo>
                  <a:lnTo>
                    <a:pt x="1557938" y="124142"/>
                  </a:lnTo>
                  <a:lnTo>
                    <a:pt x="1557938" y="10052"/>
                  </a:lnTo>
                  <a:close/>
                </a:path>
                <a:path w="5204459" h="372745">
                  <a:moveTo>
                    <a:pt x="1841991" y="10052"/>
                  </a:moveTo>
                  <a:lnTo>
                    <a:pt x="1751020" y="10052"/>
                  </a:lnTo>
                  <a:lnTo>
                    <a:pt x="1593202" y="361873"/>
                  </a:lnTo>
                  <a:lnTo>
                    <a:pt x="1689702" y="361873"/>
                  </a:lnTo>
                  <a:lnTo>
                    <a:pt x="1720361" y="290504"/>
                  </a:lnTo>
                  <a:lnTo>
                    <a:pt x="1967793" y="290504"/>
                  </a:lnTo>
                  <a:lnTo>
                    <a:pt x="1940739" y="230191"/>
                  </a:lnTo>
                  <a:lnTo>
                    <a:pt x="1742978" y="230191"/>
                  </a:lnTo>
                  <a:lnTo>
                    <a:pt x="1796254" y="98510"/>
                  </a:lnTo>
                  <a:lnTo>
                    <a:pt x="1881670" y="98510"/>
                  </a:lnTo>
                  <a:lnTo>
                    <a:pt x="1841991" y="10052"/>
                  </a:lnTo>
                  <a:close/>
                </a:path>
                <a:path w="5204459" h="372745">
                  <a:moveTo>
                    <a:pt x="1967793" y="290504"/>
                  </a:moveTo>
                  <a:lnTo>
                    <a:pt x="1872649" y="290504"/>
                  </a:lnTo>
                  <a:lnTo>
                    <a:pt x="1903308" y="361873"/>
                  </a:lnTo>
                  <a:lnTo>
                    <a:pt x="1999808" y="361873"/>
                  </a:lnTo>
                  <a:lnTo>
                    <a:pt x="1967793" y="290504"/>
                  </a:lnTo>
                  <a:close/>
                </a:path>
                <a:path w="5204459" h="372745">
                  <a:moveTo>
                    <a:pt x="2174238" y="80416"/>
                  </a:moveTo>
                  <a:lnTo>
                    <a:pt x="2081759" y="80416"/>
                  </a:lnTo>
                  <a:lnTo>
                    <a:pt x="2081759" y="361873"/>
                  </a:lnTo>
                  <a:lnTo>
                    <a:pt x="2174238" y="361873"/>
                  </a:lnTo>
                  <a:lnTo>
                    <a:pt x="2174238" y="80416"/>
                  </a:lnTo>
                  <a:close/>
                </a:path>
                <a:path w="5204459" h="372745">
                  <a:moveTo>
                    <a:pt x="1881670" y="98510"/>
                  </a:moveTo>
                  <a:lnTo>
                    <a:pt x="1796254" y="98510"/>
                  </a:lnTo>
                  <a:lnTo>
                    <a:pt x="1850535" y="230191"/>
                  </a:lnTo>
                  <a:lnTo>
                    <a:pt x="1940739" y="230191"/>
                  </a:lnTo>
                  <a:lnTo>
                    <a:pt x="1881670" y="98510"/>
                  </a:lnTo>
                  <a:close/>
                </a:path>
                <a:path w="5204459" h="372745">
                  <a:moveTo>
                    <a:pt x="2296873" y="10052"/>
                  </a:moveTo>
                  <a:lnTo>
                    <a:pt x="1959124" y="10052"/>
                  </a:lnTo>
                  <a:lnTo>
                    <a:pt x="1959124" y="80416"/>
                  </a:lnTo>
                  <a:lnTo>
                    <a:pt x="2296873" y="80416"/>
                  </a:lnTo>
                  <a:lnTo>
                    <a:pt x="2296873" y="10052"/>
                  </a:lnTo>
                  <a:close/>
                </a:path>
                <a:path w="5204459" h="372745">
                  <a:moveTo>
                    <a:pt x="2434194" y="10052"/>
                  </a:moveTo>
                  <a:lnTo>
                    <a:pt x="2341715" y="10052"/>
                  </a:lnTo>
                  <a:lnTo>
                    <a:pt x="2341715" y="361873"/>
                  </a:lnTo>
                  <a:lnTo>
                    <a:pt x="2435199" y="361873"/>
                  </a:lnTo>
                  <a:lnTo>
                    <a:pt x="2519636" y="245772"/>
                  </a:lnTo>
                  <a:lnTo>
                    <a:pt x="2434194" y="245772"/>
                  </a:lnTo>
                  <a:lnTo>
                    <a:pt x="2434194" y="10052"/>
                  </a:lnTo>
                  <a:close/>
                </a:path>
                <a:path w="5204459" h="372745">
                  <a:moveTo>
                    <a:pt x="2700573" y="124142"/>
                  </a:moveTo>
                  <a:lnTo>
                    <a:pt x="2608094" y="124142"/>
                  </a:lnTo>
                  <a:lnTo>
                    <a:pt x="2608094" y="361873"/>
                  </a:lnTo>
                  <a:lnTo>
                    <a:pt x="2700573" y="361873"/>
                  </a:lnTo>
                  <a:lnTo>
                    <a:pt x="2700573" y="124142"/>
                  </a:lnTo>
                  <a:close/>
                </a:path>
                <a:path w="5204459" h="372745">
                  <a:moveTo>
                    <a:pt x="2700573" y="10052"/>
                  </a:moveTo>
                  <a:lnTo>
                    <a:pt x="2607592" y="10052"/>
                  </a:lnTo>
                  <a:lnTo>
                    <a:pt x="2434194" y="245772"/>
                  </a:lnTo>
                  <a:lnTo>
                    <a:pt x="2519636" y="245772"/>
                  </a:lnTo>
                  <a:lnTo>
                    <a:pt x="2608094" y="124142"/>
                  </a:lnTo>
                  <a:lnTo>
                    <a:pt x="2700573" y="124142"/>
                  </a:lnTo>
                  <a:lnTo>
                    <a:pt x="2700573" y="10052"/>
                  </a:lnTo>
                  <a:close/>
                </a:path>
                <a:path w="5204459" h="372745">
                  <a:moveTo>
                    <a:pt x="2981108" y="10052"/>
                  </a:moveTo>
                  <a:lnTo>
                    <a:pt x="2778056" y="10052"/>
                  </a:lnTo>
                  <a:lnTo>
                    <a:pt x="2778056" y="361873"/>
                  </a:lnTo>
                  <a:lnTo>
                    <a:pt x="2984626" y="361873"/>
                  </a:lnTo>
                  <a:lnTo>
                    <a:pt x="3015230" y="361159"/>
                  </a:lnTo>
                  <a:lnTo>
                    <a:pt x="3077568" y="349363"/>
                  </a:lnTo>
                  <a:lnTo>
                    <a:pt x="3112467" y="322199"/>
                  </a:lnTo>
                  <a:lnTo>
                    <a:pt x="3123713" y="296535"/>
                  </a:lnTo>
                  <a:lnTo>
                    <a:pt x="2870535" y="296535"/>
                  </a:lnTo>
                  <a:lnTo>
                    <a:pt x="2870535" y="213103"/>
                  </a:lnTo>
                  <a:lnTo>
                    <a:pt x="3112507" y="213103"/>
                  </a:lnTo>
                  <a:lnTo>
                    <a:pt x="3106758" y="205564"/>
                  </a:lnTo>
                  <a:lnTo>
                    <a:pt x="3092787" y="194742"/>
                  </a:lnTo>
                  <a:lnTo>
                    <a:pt x="3076037" y="186465"/>
                  </a:lnTo>
                  <a:lnTo>
                    <a:pt x="3058061" y="180826"/>
                  </a:lnTo>
                  <a:lnTo>
                    <a:pt x="3040415" y="177921"/>
                  </a:lnTo>
                  <a:lnTo>
                    <a:pt x="3040415" y="175910"/>
                  </a:lnTo>
                  <a:lnTo>
                    <a:pt x="3088665" y="154298"/>
                  </a:lnTo>
                  <a:lnTo>
                    <a:pt x="3092549" y="149775"/>
                  </a:lnTo>
                  <a:lnTo>
                    <a:pt x="2870535" y="149775"/>
                  </a:lnTo>
                  <a:lnTo>
                    <a:pt x="2870535" y="75390"/>
                  </a:lnTo>
                  <a:lnTo>
                    <a:pt x="3106365" y="75390"/>
                  </a:lnTo>
                  <a:lnTo>
                    <a:pt x="3105565" y="69846"/>
                  </a:lnTo>
                  <a:lnTo>
                    <a:pt x="3084330" y="35260"/>
                  </a:lnTo>
                  <a:lnTo>
                    <a:pt x="3032310" y="12879"/>
                  </a:lnTo>
                  <a:lnTo>
                    <a:pt x="3007251" y="10546"/>
                  </a:lnTo>
                  <a:lnTo>
                    <a:pt x="2981108" y="10052"/>
                  </a:lnTo>
                  <a:close/>
                </a:path>
                <a:path w="5204459" h="372745">
                  <a:moveTo>
                    <a:pt x="3112507" y="213103"/>
                  </a:moveTo>
                  <a:lnTo>
                    <a:pt x="2967537" y="213103"/>
                  </a:lnTo>
                  <a:lnTo>
                    <a:pt x="2976349" y="213291"/>
                  </a:lnTo>
                  <a:lnTo>
                    <a:pt x="2988270" y="214234"/>
                  </a:lnTo>
                  <a:lnTo>
                    <a:pt x="3023075" y="232265"/>
                  </a:lnTo>
                  <a:lnTo>
                    <a:pt x="3028855" y="254819"/>
                  </a:lnTo>
                  <a:lnTo>
                    <a:pt x="3027308" y="267086"/>
                  </a:lnTo>
                  <a:lnTo>
                    <a:pt x="2987940" y="295498"/>
                  </a:lnTo>
                  <a:lnTo>
                    <a:pt x="2969045" y="296535"/>
                  </a:lnTo>
                  <a:lnTo>
                    <a:pt x="3123713" y="296535"/>
                  </a:lnTo>
                  <a:lnTo>
                    <a:pt x="3126336" y="287582"/>
                  </a:lnTo>
                  <a:lnTo>
                    <a:pt x="3128370" y="265374"/>
                  </a:lnTo>
                  <a:lnTo>
                    <a:pt x="3127608" y="251222"/>
                  </a:lnTo>
                  <a:lnTo>
                    <a:pt x="3124538" y="235846"/>
                  </a:lnTo>
                  <a:lnTo>
                    <a:pt x="3117980" y="220281"/>
                  </a:lnTo>
                  <a:lnTo>
                    <a:pt x="3112507" y="213103"/>
                  </a:lnTo>
                  <a:close/>
                </a:path>
                <a:path w="5204459" h="372745">
                  <a:moveTo>
                    <a:pt x="3106365" y="75390"/>
                  </a:moveTo>
                  <a:lnTo>
                    <a:pt x="2958491" y="75390"/>
                  </a:lnTo>
                  <a:lnTo>
                    <a:pt x="2970388" y="75578"/>
                  </a:lnTo>
                  <a:lnTo>
                    <a:pt x="2981673" y="76521"/>
                  </a:lnTo>
                  <a:lnTo>
                    <a:pt x="3013573" y="101235"/>
                  </a:lnTo>
                  <a:lnTo>
                    <a:pt x="3014782" y="111075"/>
                  </a:lnTo>
                  <a:lnTo>
                    <a:pt x="3013753" y="120985"/>
                  </a:lnTo>
                  <a:lnTo>
                    <a:pt x="2982301" y="148079"/>
                  </a:lnTo>
                  <a:lnTo>
                    <a:pt x="2953464" y="149775"/>
                  </a:lnTo>
                  <a:lnTo>
                    <a:pt x="3092549" y="149775"/>
                  </a:lnTo>
                  <a:lnTo>
                    <a:pt x="3096204" y="145519"/>
                  </a:lnTo>
                  <a:lnTo>
                    <a:pt x="3102989" y="133440"/>
                  </a:lnTo>
                  <a:lnTo>
                    <a:pt x="3107889" y="117970"/>
                  </a:lnTo>
                  <a:lnTo>
                    <a:pt x="3109774" y="99012"/>
                  </a:lnTo>
                  <a:lnTo>
                    <a:pt x="3106392" y="75578"/>
                  </a:lnTo>
                  <a:lnTo>
                    <a:pt x="3106365" y="75390"/>
                  </a:lnTo>
                  <a:close/>
                </a:path>
                <a:path w="5204459" h="372745">
                  <a:moveTo>
                    <a:pt x="3284299" y="10052"/>
                  </a:moveTo>
                  <a:lnTo>
                    <a:pt x="3191820" y="10052"/>
                  </a:lnTo>
                  <a:lnTo>
                    <a:pt x="3191820" y="361873"/>
                  </a:lnTo>
                  <a:lnTo>
                    <a:pt x="3284299" y="361873"/>
                  </a:lnTo>
                  <a:lnTo>
                    <a:pt x="3284299" y="212098"/>
                  </a:lnTo>
                  <a:lnTo>
                    <a:pt x="3543642" y="212098"/>
                  </a:lnTo>
                  <a:lnTo>
                    <a:pt x="3543642" y="141733"/>
                  </a:lnTo>
                  <a:lnTo>
                    <a:pt x="3284299" y="141733"/>
                  </a:lnTo>
                  <a:lnTo>
                    <a:pt x="3284299" y="10052"/>
                  </a:lnTo>
                  <a:close/>
                </a:path>
                <a:path w="5204459" h="372745">
                  <a:moveTo>
                    <a:pt x="3543642" y="212098"/>
                  </a:moveTo>
                  <a:lnTo>
                    <a:pt x="3451163" y="212098"/>
                  </a:lnTo>
                  <a:lnTo>
                    <a:pt x="3451163" y="361873"/>
                  </a:lnTo>
                  <a:lnTo>
                    <a:pt x="3543642" y="361873"/>
                  </a:lnTo>
                  <a:lnTo>
                    <a:pt x="3543642" y="212098"/>
                  </a:lnTo>
                  <a:close/>
                </a:path>
                <a:path w="5204459" h="372745">
                  <a:moveTo>
                    <a:pt x="3543642" y="10052"/>
                  </a:moveTo>
                  <a:lnTo>
                    <a:pt x="3451163" y="10052"/>
                  </a:lnTo>
                  <a:lnTo>
                    <a:pt x="3451163" y="141733"/>
                  </a:lnTo>
                  <a:lnTo>
                    <a:pt x="3543642" y="141733"/>
                  </a:lnTo>
                  <a:lnTo>
                    <a:pt x="3543642" y="10052"/>
                  </a:lnTo>
                  <a:close/>
                </a:path>
                <a:path w="5204459" h="372745">
                  <a:moveTo>
                    <a:pt x="3813296" y="0"/>
                  </a:moveTo>
                  <a:lnTo>
                    <a:pt x="3759085" y="4688"/>
                  </a:lnTo>
                  <a:lnTo>
                    <a:pt x="3716231" y="16774"/>
                  </a:lnTo>
                  <a:lnTo>
                    <a:pt x="3659499" y="51265"/>
                  </a:lnTo>
                  <a:lnTo>
                    <a:pt x="3630930" y="84327"/>
                  </a:lnTo>
                  <a:lnTo>
                    <a:pt x="3614139" y="118991"/>
                  </a:lnTo>
                  <a:lnTo>
                    <a:pt x="3604213" y="185962"/>
                  </a:lnTo>
                  <a:lnTo>
                    <a:pt x="3606208" y="218459"/>
                  </a:lnTo>
                  <a:lnTo>
                    <a:pt x="3630930" y="287598"/>
                  </a:lnTo>
                  <a:lnTo>
                    <a:pt x="3659499" y="320660"/>
                  </a:lnTo>
                  <a:lnTo>
                    <a:pt x="3716231" y="355151"/>
                  </a:lnTo>
                  <a:lnTo>
                    <a:pt x="3759085" y="367237"/>
                  </a:lnTo>
                  <a:lnTo>
                    <a:pt x="3813296" y="371925"/>
                  </a:lnTo>
                  <a:lnTo>
                    <a:pt x="3867506" y="367237"/>
                  </a:lnTo>
                  <a:lnTo>
                    <a:pt x="3910361" y="355151"/>
                  </a:lnTo>
                  <a:lnTo>
                    <a:pt x="3943132" y="338636"/>
                  </a:lnTo>
                  <a:lnTo>
                    <a:pt x="3967092" y="320660"/>
                  </a:lnTo>
                  <a:lnTo>
                    <a:pt x="3983596" y="301561"/>
                  </a:lnTo>
                  <a:lnTo>
                    <a:pt x="3813296" y="301561"/>
                  </a:lnTo>
                  <a:lnTo>
                    <a:pt x="3794786" y="300642"/>
                  </a:lnTo>
                  <a:lnTo>
                    <a:pt x="3755693" y="288627"/>
                  </a:lnTo>
                  <a:lnTo>
                    <a:pt x="3719576" y="251340"/>
                  </a:lnTo>
                  <a:lnTo>
                    <a:pt x="3705660" y="204237"/>
                  </a:lnTo>
                  <a:lnTo>
                    <a:pt x="3704734" y="185962"/>
                  </a:lnTo>
                  <a:lnTo>
                    <a:pt x="3705660" y="167688"/>
                  </a:lnTo>
                  <a:lnTo>
                    <a:pt x="3719576" y="120585"/>
                  </a:lnTo>
                  <a:lnTo>
                    <a:pt x="3755693" y="83298"/>
                  </a:lnTo>
                  <a:lnTo>
                    <a:pt x="3794786" y="71283"/>
                  </a:lnTo>
                  <a:lnTo>
                    <a:pt x="3813296" y="70364"/>
                  </a:lnTo>
                  <a:lnTo>
                    <a:pt x="3983596" y="70364"/>
                  </a:lnTo>
                  <a:lnTo>
                    <a:pt x="3967092" y="51265"/>
                  </a:lnTo>
                  <a:lnTo>
                    <a:pt x="3943132" y="33289"/>
                  </a:lnTo>
                  <a:lnTo>
                    <a:pt x="3910361" y="16774"/>
                  </a:lnTo>
                  <a:lnTo>
                    <a:pt x="3867506" y="4688"/>
                  </a:lnTo>
                  <a:lnTo>
                    <a:pt x="3813296" y="0"/>
                  </a:lnTo>
                  <a:close/>
                </a:path>
                <a:path w="5204459" h="372745">
                  <a:moveTo>
                    <a:pt x="3983596" y="70364"/>
                  </a:moveTo>
                  <a:lnTo>
                    <a:pt x="3813296" y="70364"/>
                  </a:lnTo>
                  <a:lnTo>
                    <a:pt x="3831806" y="71283"/>
                  </a:lnTo>
                  <a:lnTo>
                    <a:pt x="3851305" y="75076"/>
                  </a:lnTo>
                  <a:lnTo>
                    <a:pt x="3889692" y="97504"/>
                  </a:lnTo>
                  <a:lnTo>
                    <a:pt x="3916706" y="144938"/>
                  </a:lnTo>
                  <a:lnTo>
                    <a:pt x="3921858" y="185962"/>
                  </a:lnTo>
                  <a:lnTo>
                    <a:pt x="3920931" y="204237"/>
                  </a:lnTo>
                  <a:lnTo>
                    <a:pt x="3907016" y="251340"/>
                  </a:lnTo>
                  <a:lnTo>
                    <a:pt x="3870899" y="288627"/>
                  </a:lnTo>
                  <a:lnTo>
                    <a:pt x="3831806" y="300642"/>
                  </a:lnTo>
                  <a:lnTo>
                    <a:pt x="3813296" y="301561"/>
                  </a:lnTo>
                  <a:lnTo>
                    <a:pt x="3983596" y="301561"/>
                  </a:lnTo>
                  <a:lnTo>
                    <a:pt x="3995662" y="287598"/>
                  </a:lnTo>
                  <a:lnTo>
                    <a:pt x="4012452" y="252934"/>
                  </a:lnTo>
                  <a:lnTo>
                    <a:pt x="4020384" y="218459"/>
                  </a:lnTo>
                  <a:lnTo>
                    <a:pt x="4022379" y="185962"/>
                  </a:lnTo>
                  <a:lnTo>
                    <a:pt x="4020384" y="153466"/>
                  </a:lnTo>
                  <a:lnTo>
                    <a:pt x="4012452" y="118991"/>
                  </a:lnTo>
                  <a:lnTo>
                    <a:pt x="3995662" y="84327"/>
                  </a:lnTo>
                  <a:lnTo>
                    <a:pt x="3983596" y="70364"/>
                  </a:lnTo>
                  <a:close/>
                </a:path>
                <a:path w="5204459" h="372745">
                  <a:moveTo>
                    <a:pt x="4270134" y="502"/>
                  </a:moveTo>
                  <a:lnTo>
                    <a:pt x="4219267" y="4378"/>
                  </a:lnTo>
                  <a:lnTo>
                    <a:pt x="4174730" y="15999"/>
                  </a:lnTo>
                  <a:lnTo>
                    <a:pt x="4137069" y="35358"/>
                  </a:lnTo>
                  <a:lnTo>
                    <a:pt x="4106828" y="62444"/>
                  </a:lnTo>
                  <a:lnTo>
                    <a:pt x="4084552" y="97249"/>
                  </a:lnTo>
                  <a:lnTo>
                    <a:pt x="4070785" y="139778"/>
                  </a:lnTo>
                  <a:lnTo>
                    <a:pt x="4066077" y="189983"/>
                  </a:lnTo>
                  <a:lnTo>
                    <a:pt x="4071088" y="241236"/>
                  </a:lnTo>
                  <a:lnTo>
                    <a:pt x="4085613" y="283300"/>
                  </a:lnTo>
                  <a:lnTo>
                    <a:pt x="4108885" y="316652"/>
                  </a:lnTo>
                  <a:lnTo>
                    <a:pt x="4140140" y="341766"/>
                  </a:lnTo>
                  <a:lnTo>
                    <a:pt x="4178613" y="359117"/>
                  </a:lnTo>
                  <a:lnTo>
                    <a:pt x="4223540" y="369179"/>
                  </a:lnTo>
                  <a:lnTo>
                    <a:pt x="4274155" y="372428"/>
                  </a:lnTo>
                  <a:lnTo>
                    <a:pt x="4322557" y="369356"/>
                  </a:lnTo>
                  <a:lnTo>
                    <a:pt x="4368379" y="358468"/>
                  </a:lnTo>
                  <a:lnTo>
                    <a:pt x="4408193" y="337254"/>
                  </a:lnTo>
                  <a:lnTo>
                    <a:pt x="4438574" y="303206"/>
                  </a:lnTo>
                  <a:lnTo>
                    <a:pt x="4438979" y="302064"/>
                  </a:lnTo>
                  <a:lnTo>
                    <a:pt x="4272647" y="302064"/>
                  </a:lnTo>
                  <a:lnTo>
                    <a:pt x="4225120" y="294124"/>
                  </a:lnTo>
                  <a:lnTo>
                    <a:pt x="4192105" y="271342"/>
                  </a:lnTo>
                  <a:lnTo>
                    <a:pt x="4172849" y="235272"/>
                  </a:lnTo>
                  <a:lnTo>
                    <a:pt x="4166598" y="187470"/>
                  </a:lnTo>
                  <a:lnTo>
                    <a:pt x="4172613" y="139778"/>
                  </a:lnTo>
                  <a:lnTo>
                    <a:pt x="4190974" y="102970"/>
                  </a:lnTo>
                  <a:lnTo>
                    <a:pt x="4222151" y="79261"/>
                  </a:lnTo>
                  <a:lnTo>
                    <a:pt x="4266616" y="70866"/>
                  </a:lnTo>
                  <a:lnTo>
                    <a:pt x="4437024" y="70866"/>
                  </a:lnTo>
                  <a:lnTo>
                    <a:pt x="4436338" y="68888"/>
                  </a:lnTo>
                  <a:lnTo>
                    <a:pt x="4403919" y="34916"/>
                  </a:lnTo>
                  <a:lnTo>
                    <a:pt x="4361776" y="13996"/>
                  </a:lnTo>
                  <a:lnTo>
                    <a:pt x="4315364" y="3425"/>
                  </a:lnTo>
                  <a:lnTo>
                    <a:pt x="4270134" y="502"/>
                  </a:lnTo>
                  <a:close/>
                </a:path>
                <a:path w="5204459" h="372745">
                  <a:moveTo>
                    <a:pt x="4456096" y="253814"/>
                  </a:moveTo>
                  <a:lnTo>
                    <a:pt x="4359597" y="253814"/>
                  </a:lnTo>
                  <a:lnTo>
                    <a:pt x="4344951" y="277892"/>
                  </a:lnTo>
                  <a:lnTo>
                    <a:pt x="4323473" y="292640"/>
                  </a:lnTo>
                  <a:lnTo>
                    <a:pt x="4298319" y="300037"/>
                  </a:lnTo>
                  <a:lnTo>
                    <a:pt x="4272647" y="302064"/>
                  </a:lnTo>
                  <a:lnTo>
                    <a:pt x="4438979" y="302064"/>
                  </a:lnTo>
                  <a:lnTo>
                    <a:pt x="4456096" y="253814"/>
                  </a:lnTo>
                  <a:close/>
                </a:path>
                <a:path w="5204459" h="372745">
                  <a:moveTo>
                    <a:pt x="4437024" y="70866"/>
                  </a:moveTo>
                  <a:lnTo>
                    <a:pt x="4266616" y="70866"/>
                  </a:lnTo>
                  <a:lnTo>
                    <a:pt x="4292767" y="73097"/>
                  </a:lnTo>
                  <a:lnTo>
                    <a:pt x="4319389" y="80793"/>
                  </a:lnTo>
                  <a:lnTo>
                    <a:pt x="4342241" y="95463"/>
                  </a:lnTo>
                  <a:lnTo>
                    <a:pt x="4357084" y="118614"/>
                  </a:lnTo>
                  <a:lnTo>
                    <a:pt x="4453584" y="118614"/>
                  </a:lnTo>
                  <a:lnTo>
                    <a:pt x="4437024" y="70866"/>
                  </a:lnTo>
                  <a:close/>
                </a:path>
                <a:path w="5204459" h="372745">
                  <a:moveTo>
                    <a:pt x="4691668" y="80416"/>
                  </a:moveTo>
                  <a:lnTo>
                    <a:pt x="4599189" y="80416"/>
                  </a:lnTo>
                  <a:lnTo>
                    <a:pt x="4599189" y="361873"/>
                  </a:lnTo>
                  <a:lnTo>
                    <a:pt x="4691668" y="361873"/>
                  </a:lnTo>
                  <a:lnTo>
                    <a:pt x="4691668" y="80416"/>
                  </a:lnTo>
                  <a:close/>
                </a:path>
                <a:path w="5204459" h="372745">
                  <a:moveTo>
                    <a:pt x="4814303" y="10052"/>
                  </a:moveTo>
                  <a:lnTo>
                    <a:pt x="4476554" y="10052"/>
                  </a:lnTo>
                  <a:lnTo>
                    <a:pt x="4476554" y="80416"/>
                  </a:lnTo>
                  <a:lnTo>
                    <a:pt x="4814303" y="80416"/>
                  </a:lnTo>
                  <a:lnTo>
                    <a:pt x="4814303" y="10052"/>
                  </a:lnTo>
                  <a:close/>
                </a:path>
                <a:path w="5204459" h="372745">
                  <a:moveTo>
                    <a:pt x="4951624" y="10052"/>
                  </a:moveTo>
                  <a:lnTo>
                    <a:pt x="4859144" y="10052"/>
                  </a:lnTo>
                  <a:lnTo>
                    <a:pt x="4859144" y="361873"/>
                  </a:lnTo>
                  <a:lnTo>
                    <a:pt x="5053652" y="361873"/>
                  </a:lnTo>
                  <a:lnTo>
                    <a:pt x="5086525" y="361276"/>
                  </a:lnTo>
                  <a:lnTo>
                    <a:pt x="5149633" y="347455"/>
                  </a:lnTo>
                  <a:lnTo>
                    <a:pt x="5190996" y="308590"/>
                  </a:lnTo>
                  <a:lnTo>
                    <a:pt x="5196748" y="294525"/>
                  </a:lnTo>
                  <a:lnTo>
                    <a:pt x="4951624" y="294525"/>
                  </a:lnTo>
                  <a:lnTo>
                    <a:pt x="4951624" y="206067"/>
                  </a:lnTo>
                  <a:lnTo>
                    <a:pt x="5195968" y="206067"/>
                  </a:lnTo>
                  <a:lnTo>
                    <a:pt x="5190148" y="192960"/>
                  </a:lnTo>
                  <a:lnTo>
                    <a:pt x="5150450" y="155783"/>
                  </a:lnTo>
                  <a:lnTo>
                    <a:pt x="5090609" y="141600"/>
                  </a:lnTo>
                  <a:lnTo>
                    <a:pt x="5056165" y="140728"/>
                  </a:lnTo>
                  <a:lnTo>
                    <a:pt x="4951624" y="140728"/>
                  </a:lnTo>
                  <a:lnTo>
                    <a:pt x="4951624" y="10052"/>
                  </a:lnTo>
                  <a:close/>
                </a:path>
                <a:path w="5204459" h="372745">
                  <a:moveTo>
                    <a:pt x="5195968" y="206067"/>
                  </a:moveTo>
                  <a:lnTo>
                    <a:pt x="5044102" y="206067"/>
                  </a:lnTo>
                  <a:lnTo>
                    <a:pt x="5055050" y="206365"/>
                  </a:lnTo>
                  <a:lnTo>
                    <a:pt x="5066845" y="207700"/>
                  </a:lnTo>
                  <a:lnTo>
                    <a:pt x="5099828" y="228370"/>
                  </a:lnTo>
                  <a:lnTo>
                    <a:pt x="5104415" y="247783"/>
                  </a:lnTo>
                  <a:lnTo>
                    <a:pt x="5103260" y="258651"/>
                  </a:lnTo>
                  <a:lnTo>
                    <a:pt x="5077580" y="289436"/>
                  </a:lnTo>
                  <a:lnTo>
                    <a:pt x="5042595" y="294525"/>
                  </a:lnTo>
                  <a:lnTo>
                    <a:pt x="5196748" y="294525"/>
                  </a:lnTo>
                  <a:lnTo>
                    <a:pt x="5199344" y="288179"/>
                  </a:lnTo>
                  <a:lnTo>
                    <a:pt x="5203012" y="268389"/>
                  </a:lnTo>
                  <a:lnTo>
                    <a:pt x="5203074" y="268052"/>
                  </a:lnTo>
                  <a:lnTo>
                    <a:pt x="5203930" y="249290"/>
                  </a:lnTo>
                  <a:lnTo>
                    <a:pt x="5202917" y="231644"/>
                  </a:lnTo>
                  <a:lnTo>
                    <a:pt x="5198841" y="212538"/>
                  </a:lnTo>
                  <a:lnTo>
                    <a:pt x="5195968" y="206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6823" y="4711898"/>
            <a:ext cx="7731529" cy="146592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732933" y="7308486"/>
            <a:ext cx="8869045" cy="1717675"/>
            <a:chOff x="732961" y="7109731"/>
            <a:chExt cx="8869045" cy="1717675"/>
          </a:xfrm>
        </p:grpSpPr>
        <p:sp>
          <p:nvSpPr>
            <p:cNvPr id="13" name="object 13"/>
            <p:cNvSpPr/>
            <p:nvPr/>
          </p:nvSpPr>
          <p:spPr>
            <a:xfrm>
              <a:off x="732961" y="7109731"/>
              <a:ext cx="8869045" cy="1717675"/>
            </a:xfrm>
            <a:custGeom>
              <a:avLst/>
              <a:gdLst/>
              <a:ahLst/>
              <a:cxnLst/>
              <a:rect l="l" t="t" r="r" b="b"/>
              <a:pathLst>
                <a:path w="8869045" h="1717675">
                  <a:moveTo>
                    <a:pt x="8868839" y="1717225"/>
                  </a:moveTo>
                  <a:lnTo>
                    <a:pt x="0" y="171722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lnTo>
                    <a:pt x="8711776" y="0"/>
                  </a:lnTo>
                  <a:lnTo>
                    <a:pt x="8761420" y="8007"/>
                  </a:lnTo>
                  <a:lnTo>
                    <a:pt x="8804536" y="30304"/>
                  </a:lnTo>
                  <a:lnTo>
                    <a:pt x="8838535" y="64303"/>
                  </a:lnTo>
                  <a:lnTo>
                    <a:pt x="8860832" y="107419"/>
                  </a:lnTo>
                  <a:lnTo>
                    <a:pt x="8868839" y="157063"/>
                  </a:lnTo>
                  <a:lnTo>
                    <a:pt x="8868839" y="1717225"/>
                  </a:lnTo>
                  <a:close/>
                </a:path>
              </a:pathLst>
            </a:custGeom>
            <a:solidFill>
              <a:srgbClr val="D90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8886" y="7480819"/>
              <a:ext cx="4502054" cy="101316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91" y="9567533"/>
            <a:ext cx="7871190" cy="690126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0518064" y="7308485"/>
            <a:ext cx="8869045" cy="1717675"/>
            <a:chOff x="10502297" y="7120201"/>
            <a:chExt cx="8869045" cy="1717675"/>
          </a:xfrm>
        </p:grpSpPr>
        <p:sp>
          <p:nvSpPr>
            <p:cNvPr id="17" name="object 17"/>
            <p:cNvSpPr/>
            <p:nvPr/>
          </p:nvSpPr>
          <p:spPr>
            <a:xfrm>
              <a:off x="10502297" y="7120201"/>
              <a:ext cx="8869045" cy="1717675"/>
            </a:xfrm>
            <a:custGeom>
              <a:avLst/>
              <a:gdLst/>
              <a:ahLst/>
              <a:cxnLst/>
              <a:rect l="l" t="t" r="r" b="b"/>
              <a:pathLst>
                <a:path w="8869044" h="1717675">
                  <a:moveTo>
                    <a:pt x="8868839" y="1717225"/>
                  </a:moveTo>
                  <a:lnTo>
                    <a:pt x="0" y="171722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lnTo>
                    <a:pt x="8711776" y="0"/>
                  </a:lnTo>
                  <a:lnTo>
                    <a:pt x="8761420" y="8007"/>
                  </a:lnTo>
                  <a:lnTo>
                    <a:pt x="8804536" y="30304"/>
                  </a:lnTo>
                  <a:lnTo>
                    <a:pt x="8838535" y="64303"/>
                  </a:lnTo>
                  <a:lnTo>
                    <a:pt x="8860832" y="107419"/>
                  </a:lnTo>
                  <a:lnTo>
                    <a:pt x="8868839" y="157063"/>
                  </a:lnTo>
                  <a:lnTo>
                    <a:pt x="8868839" y="1717225"/>
                  </a:lnTo>
                  <a:close/>
                </a:path>
              </a:pathLst>
            </a:custGeom>
            <a:solidFill>
              <a:srgbClr val="D909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20759" y="7491792"/>
              <a:ext cx="6029808" cy="947824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0795" y="9521366"/>
            <a:ext cx="4957755" cy="64110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191" y="2894571"/>
            <a:ext cx="5650893" cy="94832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773" y="4939401"/>
            <a:ext cx="7171366" cy="6996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6228" y="-19602"/>
            <a:ext cx="20104100" cy="1539930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2488" y="2234486"/>
            <a:ext cx="1869439" cy="2237105"/>
          </a:xfrm>
          <a:custGeom>
            <a:avLst/>
            <a:gdLst/>
            <a:ahLst/>
            <a:cxnLst/>
            <a:rect l="l" t="t" r="r" b="b"/>
            <a:pathLst>
              <a:path w="1869440" h="2237104">
                <a:moveTo>
                  <a:pt x="1834927" y="405223"/>
                </a:moveTo>
                <a:lnTo>
                  <a:pt x="923532" y="405223"/>
                </a:lnTo>
                <a:lnTo>
                  <a:pt x="963660" y="406391"/>
                </a:lnTo>
                <a:lnTo>
                  <a:pt x="1006082" y="410207"/>
                </a:lnTo>
                <a:lnTo>
                  <a:pt x="1049510" y="417139"/>
                </a:lnTo>
                <a:lnTo>
                  <a:pt x="1092655" y="427653"/>
                </a:lnTo>
                <a:lnTo>
                  <a:pt x="1134228" y="442217"/>
                </a:lnTo>
                <a:lnTo>
                  <a:pt x="1172940" y="461298"/>
                </a:lnTo>
                <a:lnTo>
                  <a:pt x="1207503" y="485364"/>
                </a:lnTo>
                <a:lnTo>
                  <a:pt x="1236629" y="514882"/>
                </a:lnTo>
                <a:lnTo>
                  <a:pt x="1259029" y="550318"/>
                </a:lnTo>
                <a:lnTo>
                  <a:pt x="1273413" y="592141"/>
                </a:lnTo>
                <a:lnTo>
                  <a:pt x="1278495" y="640818"/>
                </a:lnTo>
                <a:lnTo>
                  <a:pt x="1273415" y="690053"/>
                </a:lnTo>
                <a:lnTo>
                  <a:pt x="1259058" y="732552"/>
                </a:lnTo>
                <a:lnTo>
                  <a:pt x="1236750" y="769530"/>
                </a:lnTo>
                <a:lnTo>
                  <a:pt x="1207816" y="802200"/>
                </a:lnTo>
                <a:lnTo>
                  <a:pt x="1173581" y="831778"/>
                </a:lnTo>
                <a:lnTo>
                  <a:pt x="1135371" y="859479"/>
                </a:lnTo>
                <a:lnTo>
                  <a:pt x="961227" y="973792"/>
                </a:lnTo>
                <a:lnTo>
                  <a:pt x="915646" y="1004858"/>
                </a:lnTo>
                <a:lnTo>
                  <a:pt x="874501" y="1035968"/>
                </a:lnTo>
                <a:lnTo>
                  <a:pt x="837654" y="1067498"/>
                </a:lnTo>
                <a:lnTo>
                  <a:pt x="804967" y="1099826"/>
                </a:lnTo>
                <a:lnTo>
                  <a:pt x="776304" y="1133329"/>
                </a:lnTo>
                <a:lnTo>
                  <a:pt x="751527" y="1168384"/>
                </a:lnTo>
                <a:lnTo>
                  <a:pt x="730499" y="1205370"/>
                </a:lnTo>
                <a:lnTo>
                  <a:pt x="713083" y="1244664"/>
                </a:lnTo>
                <a:lnTo>
                  <a:pt x="699141" y="1286643"/>
                </a:lnTo>
                <a:lnTo>
                  <a:pt x="688536" y="1331685"/>
                </a:lnTo>
                <a:lnTo>
                  <a:pt x="681131" y="1380166"/>
                </a:lnTo>
                <a:lnTo>
                  <a:pt x="676789" y="1432465"/>
                </a:lnTo>
                <a:lnTo>
                  <a:pt x="675372" y="1488959"/>
                </a:lnTo>
                <a:lnTo>
                  <a:pt x="675372" y="1529796"/>
                </a:lnTo>
                <a:lnTo>
                  <a:pt x="1146561" y="1529796"/>
                </a:lnTo>
                <a:lnTo>
                  <a:pt x="1146561" y="1498383"/>
                </a:lnTo>
                <a:lnTo>
                  <a:pt x="1149995" y="1445729"/>
                </a:lnTo>
                <a:lnTo>
                  <a:pt x="1159897" y="1398866"/>
                </a:lnTo>
                <a:lnTo>
                  <a:pt x="1175667" y="1357174"/>
                </a:lnTo>
                <a:lnTo>
                  <a:pt x="1196705" y="1320029"/>
                </a:lnTo>
                <a:lnTo>
                  <a:pt x="1222412" y="1286811"/>
                </a:lnTo>
                <a:lnTo>
                  <a:pt x="1252187" y="1256898"/>
                </a:lnTo>
                <a:lnTo>
                  <a:pt x="1285430" y="1229669"/>
                </a:lnTo>
                <a:lnTo>
                  <a:pt x="1321542" y="1204500"/>
                </a:lnTo>
                <a:lnTo>
                  <a:pt x="1359922" y="1180772"/>
                </a:lnTo>
                <a:lnTo>
                  <a:pt x="1399972" y="1157861"/>
                </a:lnTo>
                <a:lnTo>
                  <a:pt x="1482677" y="1112007"/>
                </a:lnTo>
                <a:lnTo>
                  <a:pt x="1620893" y="1033476"/>
                </a:lnTo>
                <a:lnTo>
                  <a:pt x="1683812" y="995007"/>
                </a:lnTo>
                <a:lnTo>
                  <a:pt x="1715138" y="971750"/>
                </a:lnTo>
                <a:lnTo>
                  <a:pt x="1745429" y="945039"/>
                </a:lnTo>
                <a:lnTo>
                  <a:pt x="1773979" y="914292"/>
                </a:lnTo>
                <a:lnTo>
                  <a:pt x="1800079" y="878928"/>
                </a:lnTo>
                <a:lnTo>
                  <a:pt x="1823021" y="838368"/>
                </a:lnTo>
                <a:lnTo>
                  <a:pt x="1842098" y="792030"/>
                </a:lnTo>
                <a:lnTo>
                  <a:pt x="1856601" y="739334"/>
                </a:lnTo>
                <a:lnTo>
                  <a:pt x="1865822" y="679700"/>
                </a:lnTo>
                <a:lnTo>
                  <a:pt x="1869052" y="612546"/>
                </a:lnTo>
                <a:lnTo>
                  <a:pt x="1867146" y="559560"/>
                </a:lnTo>
                <a:lnTo>
                  <a:pt x="1861539" y="509592"/>
                </a:lnTo>
                <a:lnTo>
                  <a:pt x="1852404" y="462561"/>
                </a:lnTo>
                <a:lnTo>
                  <a:pt x="1839911" y="418383"/>
                </a:lnTo>
                <a:lnTo>
                  <a:pt x="1834927" y="405223"/>
                </a:lnTo>
                <a:close/>
              </a:path>
              <a:path w="1869440" h="2237104">
                <a:moveTo>
                  <a:pt x="976933" y="0"/>
                </a:moveTo>
                <a:lnTo>
                  <a:pt x="928532" y="545"/>
                </a:lnTo>
                <a:lnTo>
                  <a:pt x="880236" y="2213"/>
                </a:lnTo>
                <a:lnTo>
                  <a:pt x="832150" y="5049"/>
                </a:lnTo>
                <a:lnTo>
                  <a:pt x="784379" y="9100"/>
                </a:lnTo>
                <a:lnTo>
                  <a:pt x="737029" y="14412"/>
                </a:lnTo>
                <a:lnTo>
                  <a:pt x="690204" y="21032"/>
                </a:lnTo>
                <a:lnTo>
                  <a:pt x="644010" y="29005"/>
                </a:lnTo>
                <a:lnTo>
                  <a:pt x="598551" y="38379"/>
                </a:lnTo>
                <a:lnTo>
                  <a:pt x="553933" y="49200"/>
                </a:lnTo>
                <a:lnTo>
                  <a:pt x="510262" y="61514"/>
                </a:lnTo>
                <a:lnTo>
                  <a:pt x="467641" y="75367"/>
                </a:lnTo>
                <a:lnTo>
                  <a:pt x="426176" y="90805"/>
                </a:lnTo>
                <a:lnTo>
                  <a:pt x="385972" y="107876"/>
                </a:lnTo>
                <a:lnTo>
                  <a:pt x="347135" y="126626"/>
                </a:lnTo>
                <a:lnTo>
                  <a:pt x="309769" y="147100"/>
                </a:lnTo>
                <a:lnTo>
                  <a:pt x="273980" y="169346"/>
                </a:lnTo>
                <a:lnTo>
                  <a:pt x="239872" y="193409"/>
                </a:lnTo>
                <a:lnTo>
                  <a:pt x="207551" y="219336"/>
                </a:lnTo>
                <a:lnTo>
                  <a:pt x="177122" y="247174"/>
                </a:lnTo>
                <a:lnTo>
                  <a:pt x="148689" y="276968"/>
                </a:lnTo>
                <a:lnTo>
                  <a:pt x="122359" y="308765"/>
                </a:lnTo>
                <a:lnTo>
                  <a:pt x="98236" y="342612"/>
                </a:lnTo>
                <a:lnTo>
                  <a:pt x="76425" y="378554"/>
                </a:lnTo>
                <a:lnTo>
                  <a:pt x="57031" y="416639"/>
                </a:lnTo>
                <a:lnTo>
                  <a:pt x="40159" y="456912"/>
                </a:lnTo>
                <a:lnTo>
                  <a:pt x="25915" y="499420"/>
                </a:lnTo>
                <a:lnTo>
                  <a:pt x="14404" y="544210"/>
                </a:lnTo>
                <a:lnTo>
                  <a:pt x="5730" y="591327"/>
                </a:lnTo>
                <a:lnTo>
                  <a:pt x="0" y="640818"/>
                </a:lnTo>
                <a:lnTo>
                  <a:pt x="552862" y="640818"/>
                </a:lnTo>
                <a:lnTo>
                  <a:pt x="568415" y="593001"/>
                </a:lnTo>
                <a:lnTo>
                  <a:pt x="590206" y="551179"/>
                </a:lnTo>
                <a:lnTo>
                  <a:pt x="617689" y="515123"/>
                </a:lnTo>
                <a:lnTo>
                  <a:pt x="650317" y="484609"/>
                </a:lnTo>
                <a:lnTo>
                  <a:pt x="687544" y="459410"/>
                </a:lnTo>
                <a:lnTo>
                  <a:pt x="728823" y="439299"/>
                </a:lnTo>
                <a:lnTo>
                  <a:pt x="773608" y="424052"/>
                </a:lnTo>
                <a:lnTo>
                  <a:pt x="821352" y="413440"/>
                </a:lnTo>
                <a:lnTo>
                  <a:pt x="871509" y="407240"/>
                </a:lnTo>
                <a:lnTo>
                  <a:pt x="923532" y="405223"/>
                </a:lnTo>
                <a:lnTo>
                  <a:pt x="1834927" y="405223"/>
                </a:lnTo>
                <a:lnTo>
                  <a:pt x="1824231" y="376977"/>
                </a:lnTo>
                <a:lnTo>
                  <a:pt x="1805535" y="338260"/>
                </a:lnTo>
                <a:lnTo>
                  <a:pt x="1783993" y="302150"/>
                </a:lnTo>
                <a:lnTo>
                  <a:pt x="1759777" y="268564"/>
                </a:lnTo>
                <a:lnTo>
                  <a:pt x="1733057" y="237420"/>
                </a:lnTo>
                <a:lnTo>
                  <a:pt x="1704004" y="208635"/>
                </a:lnTo>
                <a:lnTo>
                  <a:pt x="1672790" y="182127"/>
                </a:lnTo>
                <a:lnTo>
                  <a:pt x="1639584" y="157814"/>
                </a:lnTo>
                <a:lnTo>
                  <a:pt x="1604559" y="135613"/>
                </a:lnTo>
                <a:lnTo>
                  <a:pt x="1567884" y="115441"/>
                </a:lnTo>
                <a:lnTo>
                  <a:pt x="1529730" y="97217"/>
                </a:lnTo>
                <a:lnTo>
                  <a:pt x="1490269" y="80857"/>
                </a:lnTo>
                <a:lnTo>
                  <a:pt x="1449671" y="66280"/>
                </a:lnTo>
                <a:lnTo>
                  <a:pt x="1408107" y="53403"/>
                </a:lnTo>
                <a:lnTo>
                  <a:pt x="1365748" y="42144"/>
                </a:lnTo>
                <a:lnTo>
                  <a:pt x="1322765" y="32420"/>
                </a:lnTo>
                <a:lnTo>
                  <a:pt x="1279329" y="24148"/>
                </a:lnTo>
                <a:lnTo>
                  <a:pt x="1235610" y="17247"/>
                </a:lnTo>
                <a:lnTo>
                  <a:pt x="1191780" y="11633"/>
                </a:lnTo>
                <a:lnTo>
                  <a:pt x="1148008" y="7225"/>
                </a:lnTo>
                <a:lnTo>
                  <a:pt x="1104467" y="3940"/>
                </a:lnTo>
                <a:lnTo>
                  <a:pt x="1061327" y="1696"/>
                </a:lnTo>
                <a:lnTo>
                  <a:pt x="1018759" y="410"/>
                </a:lnTo>
                <a:lnTo>
                  <a:pt x="976933" y="0"/>
                </a:lnTo>
                <a:close/>
              </a:path>
              <a:path w="1869440" h="2237104">
                <a:moveTo>
                  <a:pt x="1206246" y="1771673"/>
                </a:moveTo>
                <a:lnTo>
                  <a:pt x="628253" y="1771673"/>
                </a:lnTo>
                <a:lnTo>
                  <a:pt x="628253" y="2236581"/>
                </a:lnTo>
                <a:lnTo>
                  <a:pt x="1206246" y="2236581"/>
                </a:lnTo>
                <a:lnTo>
                  <a:pt x="1206246" y="1771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622" y="6144315"/>
            <a:ext cx="11666935" cy="3193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2749" y="1799411"/>
            <a:ext cx="5312410" cy="469900"/>
          </a:xfrm>
          <a:custGeom>
            <a:avLst/>
            <a:gdLst/>
            <a:ahLst/>
            <a:cxnLst/>
            <a:rect l="l" t="t" r="r" b="b"/>
            <a:pathLst>
              <a:path w="5312410" h="469900">
                <a:moveTo>
                  <a:pt x="216631" y="0"/>
                </a:moveTo>
                <a:lnTo>
                  <a:pt x="158680" y="6804"/>
                </a:lnTo>
                <a:lnTo>
                  <a:pt x="106642" y="27218"/>
                </a:lnTo>
                <a:lnTo>
                  <a:pt x="62635" y="60739"/>
                </a:lnTo>
                <a:lnTo>
                  <a:pt x="28780" y="106865"/>
                </a:lnTo>
                <a:lnTo>
                  <a:pt x="7195" y="165039"/>
                </a:lnTo>
                <a:lnTo>
                  <a:pt x="0" y="234702"/>
                </a:lnTo>
                <a:lnTo>
                  <a:pt x="1770" y="270872"/>
                </a:lnTo>
                <a:lnTo>
                  <a:pt x="15937" y="334679"/>
                </a:lnTo>
                <a:lnTo>
                  <a:pt x="43783" y="386969"/>
                </a:lnTo>
                <a:lnTo>
                  <a:pt x="82380" y="426904"/>
                </a:lnTo>
                <a:lnTo>
                  <a:pt x="130876" y="454094"/>
                </a:lnTo>
                <a:lnTo>
                  <a:pt x="186428" y="467703"/>
                </a:lnTo>
                <a:lnTo>
                  <a:pt x="216631" y="469405"/>
                </a:lnTo>
                <a:lnTo>
                  <a:pt x="239499" y="468512"/>
                </a:lnTo>
                <a:lnTo>
                  <a:pt x="281219" y="461373"/>
                </a:lnTo>
                <a:lnTo>
                  <a:pt x="317668" y="447373"/>
                </a:lnTo>
                <a:lnTo>
                  <a:pt x="362093" y="416753"/>
                </a:lnTo>
                <a:lnTo>
                  <a:pt x="394094" y="377389"/>
                </a:lnTo>
                <a:lnTo>
                  <a:pt x="396744" y="372579"/>
                </a:lnTo>
                <a:lnTo>
                  <a:pt x="218862" y="372579"/>
                </a:lnTo>
                <a:lnTo>
                  <a:pt x="203119" y="371616"/>
                </a:lnTo>
                <a:lnTo>
                  <a:pt x="162417" y="357185"/>
                </a:lnTo>
                <a:lnTo>
                  <a:pt x="132881" y="325407"/>
                </a:lnTo>
                <a:lnTo>
                  <a:pt x="115901" y="276534"/>
                </a:lnTo>
                <a:lnTo>
                  <a:pt x="112666" y="234702"/>
                </a:lnTo>
                <a:lnTo>
                  <a:pt x="113460" y="213647"/>
                </a:lnTo>
                <a:lnTo>
                  <a:pt x="125382" y="160186"/>
                </a:lnTo>
                <a:lnTo>
                  <a:pt x="150827" y="122287"/>
                </a:lnTo>
                <a:lnTo>
                  <a:pt x="188576" y="100897"/>
                </a:lnTo>
                <a:lnTo>
                  <a:pt x="219531" y="96825"/>
                </a:lnTo>
                <a:lnTo>
                  <a:pt x="397726" y="96825"/>
                </a:lnTo>
                <a:lnTo>
                  <a:pt x="389911" y="83509"/>
                </a:lnTo>
                <a:lnTo>
                  <a:pt x="355400" y="45066"/>
                </a:lnTo>
                <a:lnTo>
                  <a:pt x="310473" y="17959"/>
                </a:lnTo>
                <a:lnTo>
                  <a:pt x="256566" y="2900"/>
                </a:lnTo>
                <a:lnTo>
                  <a:pt x="236989" y="725"/>
                </a:lnTo>
                <a:lnTo>
                  <a:pt x="216631" y="0"/>
                </a:lnTo>
                <a:close/>
              </a:path>
              <a:path w="5312410" h="469900">
                <a:moveTo>
                  <a:pt x="308102" y="302525"/>
                </a:moveTo>
                <a:lnTo>
                  <a:pt x="293670" y="338430"/>
                </a:lnTo>
                <a:lnTo>
                  <a:pt x="259452" y="365286"/>
                </a:lnTo>
                <a:lnTo>
                  <a:pt x="218862" y="372579"/>
                </a:lnTo>
                <a:lnTo>
                  <a:pt x="396744" y="372579"/>
                </a:lnTo>
                <a:lnTo>
                  <a:pt x="402028" y="362985"/>
                </a:lnTo>
                <a:lnTo>
                  <a:pt x="408545" y="348442"/>
                </a:lnTo>
                <a:lnTo>
                  <a:pt x="408651" y="348205"/>
                </a:lnTo>
                <a:lnTo>
                  <a:pt x="413797" y="333313"/>
                </a:lnTo>
                <a:lnTo>
                  <a:pt x="417464" y="318309"/>
                </a:lnTo>
                <a:lnTo>
                  <a:pt x="419653" y="303194"/>
                </a:lnTo>
                <a:lnTo>
                  <a:pt x="308102" y="302525"/>
                </a:lnTo>
                <a:close/>
              </a:path>
              <a:path w="5312410" h="469900">
                <a:moveTo>
                  <a:pt x="397726" y="96825"/>
                </a:moveTo>
                <a:lnTo>
                  <a:pt x="219531" y="96825"/>
                </a:lnTo>
                <a:lnTo>
                  <a:pt x="228692" y="97160"/>
                </a:lnTo>
                <a:lnTo>
                  <a:pt x="237435" y="98164"/>
                </a:lnTo>
                <a:lnTo>
                  <a:pt x="274707" y="112512"/>
                </a:lnTo>
                <a:lnTo>
                  <a:pt x="302120" y="147902"/>
                </a:lnTo>
                <a:lnTo>
                  <a:pt x="308102" y="171787"/>
                </a:lnTo>
                <a:lnTo>
                  <a:pt x="419653" y="171787"/>
                </a:lnTo>
                <a:lnTo>
                  <a:pt x="416850" y="151834"/>
                </a:lnTo>
                <a:lnTo>
                  <a:pt x="412458" y="133024"/>
                </a:lnTo>
                <a:lnTo>
                  <a:pt x="406476" y="115357"/>
                </a:lnTo>
                <a:lnTo>
                  <a:pt x="398905" y="98833"/>
                </a:lnTo>
                <a:lnTo>
                  <a:pt x="397726" y="96825"/>
                </a:lnTo>
                <a:close/>
              </a:path>
              <a:path w="5312410" h="469900">
                <a:moveTo>
                  <a:pt x="619607" y="6246"/>
                </a:moveTo>
                <a:lnTo>
                  <a:pt x="482846" y="6246"/>
                </a:lnTo>
                <a:lnTo>
                  <a:pt x="482846" y="463158"/>
                </a:lnTo>
                <a:lnTo>
                  <a:pt x="590381" y="463158"/>
                </a:lnTo>
                <a:lnTo>
                  <a:pt x="590381" y="180935"/>
                </a:lnTo>
                <a:lnTo>
                  <a:pt x="691246" y="180935"/>
                </a:lnTo>
                <a:lnTo>
                  <a:pt x="619607" y="6246"/>
                </a:lnTo>
                <a:close/>
              </a:path>
              <a:path w="5312410" h="469900">
                <a:moveTo>
                  <a:pt x="993748" y="182496"/>
                </a:moveTo>
                <a:lnTo>
                  <a:pt x="886213" y="182496"/>
                </a:lnTo>
                <a:lnTo>
                  <a:pt x="886213" y="463158"/>
                </a:lnTo>
                <a:lnTo>
                  <a:pt x="993748" y="463158"/>
                </a:lnTo>
                <a:lnTo>
                  <a:pt x="993748" y="182496"/>
                </a:lnTo>
                <a:close/>
              </a:path>
              <a:path w="5312410" h="469900">
                <a:moveTo>
                  <a:pt x="691246" y="180935"/>
                </a:moveTo>
                <a:lnTo>
                  <a:pt x="594174" y="180935"/>
                </a:lnTo>
                <a:lnTo>
                  <a:pt x="703940" y="460257"/>
                </a:lnTo>
                <a:lnTo>
                  <a:pt x="772655" y="460257"/>
                </a:lnTo>
                <a:lnTo>
                  <a:pt x="840278" y="289139"/>
                </a:lnTo>
                <a:lnTo>
                  <a:pt x="735620" y="289139"/>
                </a:lnTo>
                <a:lnTo>
                  <a:pt x="691246" y="180935"/>
                </a:lnTo>
                <a:close/>
              </a:path>
              <a:path w="5312410" h="469900">
                <a:moveTo>
                  <a:pt x="993748" y="6246"/>
                </a:moveTo>
                <a:lnTo>
                  <a:pt x="856987" y="6246"/>
                </a:lnTo>
                <a:lnTo>
                  <a:pt x="740975" y="289139"/>
                </a:lnTo>
                <a:lnTo>
                  <a:pt x="840278" y="289139"/>
                </a:lnTo>
                <a:lnTo>
                  <a:pt x="882421" y="182496"/>
                </a:lnTo>
                <a:lnTo>
                  <a:pt x="993748" y="182496"/>
                </a:lnTo>
                <a:lnTo>
                  <a:pt x="993748" y="6246"/>
                </a:lnTo>
                <a:close/>
              </a:path>
              <a:path w="5312410" h="469900">
                <a:moveTo>
                  <a:pt x="1381219" y="6246"/>
                </a:moveTo>
                <a:lnTo>
                  <a:pt x="1062631" y="6246"/>
                </a:lnTo>
                <a:lnTo>
                  <a:pt x="1062631" y="463158"/>
                </a:lnTo>
                <a:lnTo>
                  <a:pt x="1381219" y="463158"/>
                </a:lnTo>
                <a:lnTo>
                  <a:pt x="1381219" y="373471"/>
                </a:lnTo>
                <a:lnTo>
                  <a:pt x="1173066" y="373471"/>
                </a:lnTo>
                <a:lnTo>
                  <a:pt x="1173066" y="279545"/>
                </a:lnTo>
                <a:lnTo>
                  <a:pt x="1364933" y="279545"/>
                </a:lnTo>
                <a:lnTo>
                  <a:pt x="1364933" y="189636"/>
                </a:lnTo>
                <a:lnTo>
                  <a:pt x="1173066" y="189636"/>
                </a:lnTo>
                <a:lnTo>
                  <a:pt x="1173066" y="95933"/>
                </a:lnTo>
                <a:lnTo>
                  <a:pt x="1381219" y="95933"/>
                </a:lnTo>
                <a:lnTo>
                  <a:pt x="1381219" y="6246"/>
                </a:lnTo>
                <a:close/>
              </a:path>
              <a:path w="5312410" h="469900">
                <a:moveTo>
                  <a:pt x="1560816" y="6246"/>
                </a:moveTo>
                <a:lnTo>
                  <a:pt x="1450381" y="6246"/>
                </a:lnTo>
                <a:lnTo>
                  <a:pt x="1450381" y="463158"/>
                </a:lnTo>
                <a:lnTo>
                  <a:pt x="1560816" y="463158"/>
                </a:lnTo>
                <a:lnTo>
                  <a:pt x="1560816" y="279545"/>
                </a:lnTo>
                <a:lnTo>
                  <a:pt x="1851071" y="279545"/>
                </a:lnTo>
                <a:lnTo>
                  <a:pt x="1851071" y="189636"/>
                </a:lnTo>
                <a:lnTo>
                  <a:pt x="1560816" y="189636"/>
                </a:lnTo>
                <a:lnTo>
                  <a:pt x="1560816" y="6246"/>
                </a:lnTo>
                <a:close/>
              </a:path>
              <a:path w="5312410" h="469900">
                <a:moveTo>
                  <a:pt x="1851071" y="279545"/>
                </a:moveTo>
                <a:lnTo>
                  <a:pt x="1740859" y="279545"/>
                </a:lnTo>
                <a:lnTo>
                  <a:pt x="1740859" y="463158"/>
                </a:lnTo>
                <a:lnTo>
                  <a:pt x="1851071" y="463158"/>
                </a:lnTo>
                <a:lnTo>
                  <a:pt x="1851071" y="279545"/>
                </a:lnTo>
                <a:close/>
              </a:path>
              <a:path w="5312410" h="469900">
                <a:moveTo>
                  <a:pt x="1851071" y="6246"/>
                </a:moveTo>
                <a:lnTo>
                  <a:pt x="1740859" y="6246"/>
                </a:lnTo>
                <a:lnTo>
                  <a:pt x="1740859" y="189636"/>
                </a:lnTo>
                <a:lnTo>
                  <a:pt x="1851071" y="189636"/>
                </a:lnTo>
                <a:lnTo>
                  <a:pt x="1851071" y="6246"/>
                </a:lnTo>
                <a:close/>
              </a:path>
              <a:path w="5312410" h="469900">
                <a:moveTo>
                  <a:pt x="2032787" y="6246"/>
                </a:moveTo>
                <a:lnTo>
                  <a:pt x="1922575" y="6246"/>
                </a:lnTo>
                <a:lnTo>
                  <a:pt x="1922575" y="463158"/>
                </a:lnTo>
                <a:lnTo>
                  <a:pt x="2093247" y="463158"/>
                </a:lnTo>
                <a:lnTo>
                  <a:pt x="2120326" y="461972"/>
                </a:lnTo>
                <a:lnTo>
                  <a:pt x="2168962" y="452491"/>
                </a:lnTo>
                <a:lnTo>
                  <a:pt x="2209985" y="433792"/>
                </a:lnTo>
                <a:lnTo>
                  <a:pt x="2241888" y="407466"/>
                </a:lnTo>
                <a:lnTo>
                  <a:pt x="2263331" y="375702"/>
                </a:lnTo>
                <a:lnTo>
                  <a:pt x="2032787" y="375702"/>
                </a:lnTo>
                <a:lnTo>
                  <a:pt x="2032787" y="252996"/>
                </a:lnTo>
                <a:lnTo>
                  <a:pt x="1991513" y="252996"/>
                </a:lnTo>
                <a:lnTo>
                  <a:pt x="1991513" y="167325"/>
                </a:lnTo>
                <a:lnTo>
                  <a:pt x="2032787" y="167325"/>
                </a:lnTo>
                <a:lnTo>
                  <a:pt x="2032787" y="6246"/>
                </a:lnTo>
                <a:close/>
              </a:path>
              <a:path w="5312410" h="469900">
                <a:moveTo>
                  <a:pt x="2093247" y="167325"/>
                </a:moveTo>
                <a:lnTo>
                  <a:pt x="2032787" y="167325"/>
                </a:lnTo>
                <a:lnTo>
                  <a:pt x="2032787" y="252996"/>
                </a:lnTo>
                <a:lnTo>
                  <a:pt x="2093247" y="252996"/>
                </a:lnTo>
                <a:lnTo>
                  <a:pt x="2110258" y="254070"/>
                </a:lnTo>
                <a:lnTo>
                  <a:pt x="2148576" y="270175"/>
                </a:lnTo>
                <a:lnTo>
                  <a:pt x="2167540" y="312564"/>
                </a:lnTo>
                <a:lnTo>
                  <a:pt x="2167093" y="321182"/>
                </a:lnTo>
                <a:lnTo>
                  <a:pt x="2148520" y="357519"/>
                </a:lnTo>
                <a:lnTo>
                  <a:pt x="2104820" y="375186"/>
                </a:lnTo>
                <a:lnTo>
                  <a:pt x="2093247" y="375702"/>
                </a:lnTo>
                <a:lnTo>
                  <a:pt x="2263331" y="375702"/>
                </a:lnTo>
                <a:lnTo>
                  <a:pt x="2264282" y="374029"/>
                </a:lnTo>
                <a:lnTo>
                  <a:pt x="2271393" y="355177"/>
                </a:lnTo>
                <a:lnTo>
                  <a:pt x="2275660" y="334986"/>
                </a:lnTo>
                <a:lnTo>
                  <a:pt x="2277082" y="313457"/>
                </a:lnTo>
                <a:lnTo>
                  <a:pt x="2275660" y="291983"/>
                </a:lnTo>
                <a:lnTo>
                  <a:pt x="2264282" y="253387"/>
                </a:lnTo>
                <a:lnTo>
                  <a:pt x="2241888" y="220786"/>
                </a:lnTo>
                <a:lnTo>
                  <a:pt x="2209985" y="195353"/>
                </a:lnTo>
                <a:lnTo>
                  <a:pt x="2168962" y="177490"/>
                </a:lnTo>
                <a:lnTo>
                  <a:pt x="2120326" y="168455"/>
                </a:lnTo>
                <a:lnTo>
                  <a:pt x="2093247" y="167325"/>
                </a:lnTo>
                <a:close/>
              </a:path>
              <a:path w="5312410" h="469900">
                <a:moveTo>
                  <a:pt x="2032787" y="167325"/>
                </a:moveTo>
                <a:lnTo>
                  <a:pt x="1991513" y="167325"/>
                </a:lnTo>
                <a:lnTo>
                  <a:pt x="1991513" y="252996"/>
                </a:lnTo>
                <a:lnTo>
                  <a:pt x="2032787" y="252996"/>
                </a:lnTo>
                <a:lnTo>
                  <a:pt x="2032787" y="167325"/>
                </a:lnTo>
                <a:close/>
              </a:path>
              <a:path w="5312410" h="469900">
                <a:moveTo>
                  <a:pt x="2421875" y="6246"/>
                </a:moveTo>
                <a:lnTo>
                  <a:pt x="2311663" y="6246"/>
                </a:lnTo>
                <a:lnTo>
                  <a:pt x="2311663" y="463158"/>
                </a:lnTo>
                <a:lnTo>
                  <a:pt x="2421875" y="463158"/>
                </a:lnTo>
                <a:lnTo>
                  <a:pt x="2421875" y="6246"/>
                </a:lnTo>
                <a:close/>
              </a:path>
              <a:path w="5312410" h="469900">
                <a:moveTo>
                  <a:pt x="3029938" y="6246"/>
                </a:moveTo>
                <a:lnTo>
                  <a:pt x="2642634" y="6246"/>
                </a:lnTo>
                <a:lnTo>
                  <a:pt x="2642634" y="463158"/>
                </a:lnTo>
                <a:lnTo>
                  <a:pt x="2751507" y="463158"/>
                </a:lnTo>
                <a:lnTo>
                  <a:pt x="2751507" y="94594"/>
                </a:lnTo>
                <a:lnTo>
                  <a:pt x="3029938" y="94594"/>
                </a:lnTo>
                <a:lnTo>
                  <a:pt x="3029938" y="6246"/>
                </a:lnTo>
                <a:close/>
              </a:path>
              <a:path w="5312410" h="469900">
                <a:moveTo>
                  <a:pt x="3029938" y="94594"/>
                </a:moveTo>
                <a:lnTo>
                  <a:pt x="2921064" y="94594"/>
                </a:lnTo>
                <a:lnTo>
                  <a:pt x="2921064" y="463158"/>
                </a:lnTo>
                <a:lnTo>
                  <a:pt x="3029938" y="463158"/>
                </a:lnTo>
                <a:lnTo>
                  <a:pt x="3029938" y="94594"/>
                </a:lnTo>
                <a:close/>
              </a:path>
              <a:path w="5312410" h="469900">
                <a:moveTo>
                  <a:pt x="3434086" y="6246"/>
                </a:moveTo>
                <a:lnTo>
                  <a:pt x="3115497" y="6246"/>
                </a:lnTo>
                <a:lnTo>
                  <a:pt x="3115497" y="463158"/>
                </a:lnTo>
                <a:lnTo>
                  <a:pt x="3434086" y="463158"/>
                </a:lnTo>
                <a:lnTo>
                  <a:pt x="3434086" y="373471"/>
                </a:lnTo>
                <a:lnTo>
                  <a:pt x="3225932" y="373471"/>
                </a:lnTo>
                <a:lnTo>
                  <a:pt x="3225932" y="279545"/>
                </a:lnTo>
                <a:lnTo>
                  <a:pt x="3417799" y="279545"/>
                </a:lnTo>
                <a:lnTo>
                  <a:pt x="3417799" y="189636"/>
                </a:lnTo>
                <a:lnTo>
                  <a:pt x="3225932" y="189636"/>
                </a:lnTo>
                <a:lnTo>
                  <a:pt x="3225932" y="95933"/>
                </a:lnTo>
                <a:lnTo>
                  <a:pt x="3434086" y="95933"/>
                </a:lnTo>
                <a:lnTo>
                  <a:pt x="3434086" y="6246"/>
                </a:lnTo>
                <a:close/>
              </a:path>
              <a:path w="5312410" h="469900">
                <a:moveTo>
                  <a:pt x="3691991" y="6246"/>
                </a:moveTo>
                <a:lnTo>
                  <a:pt x="3503247" y="6246"/>
                </a:lnTo>
                <a:lnTo>
                  <a:pt x="3503247" y="463158"/>
                </a:lnTo>
                <a:lnTo>
                  <a:pt x="3613682" y="463158"/>
                </a:lnTo>
                <a:lnTo>
                  <a:pt x="3613682" y="321265"/>
                </a:lnTo>
                <a:lnTo>
                  <a:pt x="3572185" y="321265"/>
                </a:lnTo>
                <a:lnTo>
                  <a:pt x="3572185" y="234256"/>
                </a:lnTo>
                <a:lnTo>
                  <a:pt x="3613682" y="234256"/>
                </a:lnTo>
                <a:lnTo>
                  <a:pt x="3613682" y="95264"/>
                </a:lnTo>
                <a:lnTo>
                  <a:pt x="3844785" y="95264"/>
                </a:lnTo>
                <a:lnTo>
                  <a:pt x="3813748" y="50142"/>
                </a:lnTo>
                <a:lnTo>
                  <a:pt x="3780562" y="26325"/>
                </a:lnTo>
                <a:lnTo>
                  <a:pt x="3739790" y="11266"/>
                </a:lnTo>
                <a:lnTo>
                  <a:pt x="3716769" y="7501"/>
                </a:lnTo>
                <a:lnTo>
                  <a:pt x="3691991" y="6246"/>
                </a:lnTo>
                <a:close/>
              </a:path>
              <a:path w="5312410" h="469900">
                <a:moveTo>
                  <a:pt x="3613682" y="234256"/>
                </a:moveTo>
                <a:lnTo>
                  <a:pt x="3572185" y="234256"/>
                </a:lnTo>
                <a:lnTo>
                  <a:pt x="3572185" y="321265"/>
                </a:lnTo>
                <a:lnTo>
                  <a:pt x="3613682" y="321265"/>
                </a:lnTo>
                <a:lnTo>
                  <a:pt x="3613682" y="234256"/>
                </a:lnTo>
                <a:close/>
              </a:path>
              <a:path w="5312410" h="469900">
                <a:moveTo>
                  <a:pt x="3844785" y="95264"/>
                </a:moveTo>
                <a:lnTo>
                  <a:pt x="3668119" y="95264"/>
                </a:lnTo>
                <a:lnTo>
                  <a:pt x="3680013" y="95794"/>
                </a:lnTo>
                <a:lnTo>
                  <a:pt x="3690931" y="97383"/>
                </a:lnTo>
                <a:lnTo>
                  <a:pt x="3730629" y="120474"/>
                </a:lnTo>
                <a:lnTo>
                  <a:pt x="3744196" y="164425"/>
                </a:lnTo>
                <a:lnTo>
                  <a:pt x="3743653" y="174590"/>
                </a:lnTo>
                <a:lnTo>
                  <a:pt x="3724731" y="215125"/>
                </a:lnTo>
                <a:lnTo>
                  <a:pt x="3680097" y="233712"/>
                </a:lnTo>
                <a:lnTo>
                  <a:pt x="3668119" y="234256"/>
                </a:lnTo>
                <a:lnTo>
                  <a:pt x="3613682" y="234256"/>
                </a:lnTo>
                <a:lnTo>
                  <a:pt x="3613682" y="321265"/>
                </a:lnTo>
                <a:lnTo>
                  <a:pt x="3688644" y="321265"/>
                </a:lnTo>
                <a:lnTo>
                  <a:pt x="3713966" y="320052"/>
                </a:lnTo>
                <a:lnTo>
                  <a:pt x="3759256" y="310347"/>
                </a:lnTo>
                <a:lnTo>
                  <a:pt x="3797197" y="291161"/>
                </a:lnTo>
                <a:lnTo>
                  <a:pt x="3826535" y="263831"/>
                </a:lnTo>
                <a:lnTo>
                  <a:pt x="3846976" y="228720"/>
                </a:lnTo>
                <a:lnTo>
                  <a:pt x="3857350" y="187335"/>
                </a:lnTo>
                <a:lnTo>
                  <a:pt x="3858647" y="164425"/>
                </a:lnTo>
                <a:lnTo>
                  <a:pt x="3857378" y="141613"/>
                </a:lnTo>
                <a:lnTo>
                  <a:pt x="3853611" y="120474"/>
                </a:lnTo>
                <a:lnTo>
                  <a:pt x="3853572" y="120251"/>
                </a:lnTo>
                <a:lnTo>
                  <a:pt x="3847227" y="100339"/>
                </a:lnTo>
                <a:lnTo>
                  <a:pt x="3844785" y="95264"/>
                </a:lnTo>
                <a:close/>
              </a:path>
              <a:path w="5312410" h="469900">
                <a:moveTo>
                  <a:pt x="4103612" y="6246"/>
                </a:moveTo>
                <a:lnTo>
                  <a:pt x="3913084" y="6246"/>
                </a:lnTo>
                <a:lnTo>
                  <a:pt x="3913084" y="463158"/>
                </a:lnTo>
                <a:lnTo>
                  <a:pt x="4118114" y="463158"/>
                </a:lnTo>
                <a:lnTo>
                  <a:pt x="4142488" y="462126"/>
                </a:lnTo>
                <a:lnTo>
                  <a:pt x="4185546" y="453871"/>
                </a:lnTo>
                <a:lnTo>
                  <a:pt x="4220922" y="437529"/>
                </a:lnTo>
                <a:lnTo>
                  <a:pt x="4258445" y="401136"/>
                </a:lnTo>
                <a:lnTo>
                  <a:pt x="4271047" y="374140"/>
                </a:lnTo>
                <a:lnTo>
                  <a:pt x="4023519" y="374140"/>
                </a:lnTo>
                <a:lnTo>
                  <a:pt x="4023519" y="265267"/>
                </a:lnTo>
                <a:lnTo>
                  <a:pt x="4253911" y="265267"/>
                </a:lnTo>
                <a:lnTo>
                  <a:pt x="4246286" y="256566"/>
                </a:lnTo>
                <a:lnTo>
                  <a:pt x="4213002" y="234242"/>
                </a:lnTo>
                <a:lnTo>
                  <a:pt x="4173889" y="225332"/>
                </a:lnTo>
                <a:lnTo>
                  <a:pt x="4173889" y="220870"/>
                </a:lnTo>
                <a:lnTo>
                  <a:pt x="4218286" y="202129"/>
                </a:lnTo>
                <a:lnTo>
                  <a:pt x="4228277" y="194098"/>
                </a:lnTo>
                <a:lnTo>
                  <a:pt x="4023519" y="194098"/>
                </a:lnTo>
                <a:lnTo>
                  <a:pt x="4023519" y="93925"/>
                </a:lnTo>
                <a:lnTo>
                  <a:pt x="4255862" y="93925"/>
                </a:lnTo>
                <a:lnTo>
                  <a:pt x="4254931" y="89519"/>
                </a:lnTo>
                <a:lnTo>
                  <a:pt x="4231924" y="49026"/>
                </a:lnTo>
                <a:lnTo>
                  <a:pt x="4189507" y="20748"/>
                </a:lnTo>
                <a:lnTo>
                  <a:pt x="4150742" y="9872"/>
                </a:lnTo>
                <a:lnTo>
                  <a:pt x="4128223" y="7153"/>
                </a:lnTo>
                <a:lnTo>
                  <a:pt x="4103612" y="6246"/>
                </a:lnTo>
                <a:close/>
              </a:path>
              <a:path w="5312410" h="469900">
                <a:moveTo>
                  <a:pt x="4253911" y="265267"/>
                </a:moveTo>
                <a:lnTo>
                  <a:pt x="4093796" y="265267"/>
                </a:lnTo>
                <a:lnTo>
                  <a:pt x="4104017" y="265713"/>
                </a:lnTo>
                <a:lnTo>
                  <a:pt x="4113485" y="267052"/>
                </a:lnTo>
                <a:lnTo>
                  <a:pt x="4149027" y="286169"/>
                </a:lnTo>
                <a:lnTo>
                  <a:pt x="4161842" y="322604"/>
                </a:lnTo>
                <a:lnTo>
                  <a:pt x="4160768" y="334094"/>
                </a:lnTo>
                <a:lnTo>
                  <a:pt x="4135000" y="366485"/>
                </a:lnTo>
                <a:lnTo>
                  <a:pt x="4091788" y="374140"/>
                </a:lnTo>
                <a:lnTo>
                  <a:pt x="4271047" y="374140"/>
                </a:lnTo>
                <a:lnTo>
                  <a:pt x="4272500" y="370180"/>
                </a:lnTo>
                <a:lnTo>
                  <a:pt x="4276014" y="353238"/>
                </a:lnTo>
                <a:lnTo>
                  <a:pt x="4277185" y="335321"/>
                </a:lnTo>
                <a:lnTo>
                  <a:pt x="4276293" y="319369"/>
                </a:lnTo>
                <a:lnTo>
                  <a:pt x="4273615" y="304533"/>
                </a:lnTo>
                <a:lnTo>
                  <a:pt x="4269153" y="290812"/>
                </a:lnTo>
                <a:lnTo>
                  <a:pt x="4262907" y="278207"/>
                </a:lnTo>
                <a:lnTo>
                  <a:pt x="4255182" y="266717"/>
                </a:lnTo>
                <a:lnTo>
                  <a:pt x="4253911" y="265267"/>
                </a:lnTo>
                <a:close/>
              </a:path>
              <a:path w="5312410" h="469900">
                <a:moveTo>
                  <a:pt x="4255862" y="93925"/>
                </a:moveTo>
                <a:lnTo>
                  <a:pt x="4086433" y="93925"/>
                </a:lnTo>
                <a:lnTo>
                  <a:pt x="4099555" y="94748"/>
                </a:lnTo>
                <a:lnTo>
                  <a:pt x="4111254" y="97216"/>
                </a:lnTo>
                <a:lnTo>
                  <a:pt x="4142599" y="122705"/>
                </a:lnTo>
                <a:lnTo>
                  <a:pt x="4146671" y="143230"/>
                </a:lnTo>
                <a:lnTo>
                  <a:pt x="4146169" y="150969"/>
                </a:lnTo>
                <a:lnTo>
                  <a:pt x="4123413" y="184727"/>
                </a:lnTo>
                <a:lnTo>
                  <a:pt x="4084649" y="194098"/>
                </a:lnTo>
                <a:lnTo>
                  <a:pt x="4228277" y="194098"/>
                </a:lnTo>
                <a:lnTo>
                  <a:pt x="4253188" y="157830"/>
                </a:lnTo>
                <a:lnTo>
                  <a:pt x="4259289" y="122705"/>
                </a:lnTo>
                <a:lnTo>
                  <a:pt x="4259337" y="121813"/>
                </a:lnTo>
                <a:lnTo>
                  <a:pt x="4258235" y="105150"/>
                </a:lnTo>
                <a:lnTo>
                  <a:pt x="4255862" y="93925"/>
                </a:lnTo>
                <a:close/>
              </a:path>
              <a:path w="5312410" h="469900">
                <a:moveTo>
                  <a:pt x="4442726" y="6246"/>
                </a:moveTo>
                <a:lnTo>
                  <a:pt x="4332514" y="6246"/>
                </a:lnTo>
                <a:lnTo>
                  <a:pt x="4332514" y="463158"/>
                </a:lnTo>
                <a:lnTo>
                  <a:pt x="4503187" y="463158"/>
                </a:lnTo>
                <a:lnTo>
                  <a:pt x="4530266" y="461972"/>
                </a:lnTo>
                <a:lnTo>
                  <a:pt x="4578902" y="452491"/>
                </a:lnTo>
                <a:lnTo>
                  <a:pt x="4619924" y="433792"/>
                </a:lnTo>
                <a:lnTo>
                  <a:pt x="4651828" y="407466"/>
                </a:lnTo>
                <a:lnTo>
                  <a:pt x="4673270" y="375702"/>
                </a:lnTo>
                <a:lnTo>
                  <a:pt x="4442726" y="375702"/>
                </a:lnTo>
                <a:lnTo>
                  <a:pt x="4442726" y="252996"/>
                </a:lnTo>
                <a:lnTo>
                  <a:pt x="4401452" y="252996"/>
                </a:lnTo>
                <a:lnTo>
                  <a:pt x="4401452" y="167325"/>
                </a:lnTo>
                <a:lnTo>
                  <a:pt x="4442726" y="167325"/>
                </a:lnTo>
                <a:lnTo>
                  <a:pt x="4442726" y="6246"/>
                </a:lnTo>
                <a:close/>
              </a:path>
              <a:path w="5312410" h="469900">
                <a:moveTo>
                  <a:pt x="4503187" y="167325"/>
                </a:moveTo>
                <a:lnTo>
                  <a:pt x="4442726" y="167325"/>
                </a:lnTo>
                <a:lnTo>
                  <a:pt x="4442726" y="252996"/>
                </a:lnTo>
                <a:lnTo>
                  <a:pt x="4503187" y="252996"/>
                </a:lnTo>
                <a:lnTo>
                  <a:pt x="4520198" y="254070"/>
                </a:lnTo>
                <a:lnTo>
                  <a:pt x="4558516" y="270175"/>
                </a:lnTo>
                <a:lnTo>
                  <a:pt x="4577480" y="312564"/>
                </a:lnTo>
                <a:lnTo>
                  <a:pt x="4577033" y="321182"/>
                </a:lnTo>
                <a:lnTo>
                  <a:pt x="4558460" y="357519"/>
                </a:lnTo>
                <a:lnTo>
                  <a:pt x="4514760" y="375186"/>
                </a:lnTo>
                <a:lnTo>
                  <a:pt x="4503187" y="375702"/>
                </a:lnTo>
                <a:lnTo>
                  <a:pt x="4673270" y="375702"/>
                </a:lnTo>
                <a:lnTo>
                  <a:pt x="4674222" y="374029"/>
                </a:lnTo>
                <a:lnTo>
                  <a:pt x="4681333" y="355177"/>
                </a:lnTo>
                <a:lnTo>
                  <a:pt x="4685600" y="334986"/>
                </a:lnTo>
                <a:lnTo>
                  <a:pt x="4687022" y="313457"/>
                </a:lnTo>
                <a:lnTo>
                  <a:pt x="4685600" y="291983"/>
                </a:lnTo>
                <a:lnTo>
                  <a:pt x="4674222" y="253387"/>
                </a:lnTo>
                <a:lnTo>
                  <a:pt x="4651828" y="220786"/>
                </a:lnTo>
                <a:lnTo>
                  <a:pt x="4619924" y="195353"/>
                </a:lnTo>
                <a:lnTo>
                  <a:pt x="4578902" y="177490"/>
                </a:lnTo>
                <a:lnTo>
                  <a:pt x="4530266" y="168455"/>
                </a:lnTo>
                <a:lnTo>
                  <a:pt x="4503187" y="167325"/>
                </a:lnTo>
                <a:close/>
              </a:path>
              <a:path w="5312410" h="469900">
                <a:moveTo>
                  <a:pt x="4442726" y="167325"/>
                </a:moveTo>
                <a:lnTo>
                  <a:pt x="4401452" y="167325"/>
                </a:lnTo>
                <a:lnTo>
                  <a:pt x="4401452" y="252996"/>
                </a:lnTo>
                <a:lnTo>
                  <a:pt x="4442726" y="252996"/>
                </a:lnTo>
                <a:lnTo>
                  <a:pt x="4442726" y="167325"/>
                </a:lnTo>
                <a:close/>
              </a:path>
              <a:path w="5312410" h="469900">
                <a:moveTo>
                  <a:pt x="4831815" y="6246"/>
                </a:moveTo>
                <a:lnTo>
                  <a:pt x="4721603" y="6246"/>
                </a:lnTo>
                <a:lnTo>
                  <a:pt x="4721603" y="463158"/>
                </a:lnTo>
                <a:lnTo>
                  <a:pt x="4831815" y="463158"/>
                </a:lnTo>
                <a:lnTo>
                  <a:pt x="4831815" y="6246"/>
                </a:lnTo>
                <a:close/>
              </a:path>
              <a:path w="5312410" h="469900">
                <a:moveTo>
                  <a:pt x="5012638" y="6246"/>
                </a:moveTo>
                <a:lnTo>
                  <a:pt x="4888148" y="6246"/>
                </a:lnTo>
                <a:lnTo>
                  <a:pt x="5026247" y="234702"/>
                </a:lnTo>
                <a:lnTo>
                  <a:pt x="4884578" y="463158"/>
                </a:lnTo>
                <a:lnTo>
                  <a:pt x="5010407" y="463158"/>
                </a:lnTo>
                <a:lnTo>
                  <a:pt x="5096078" y="317250"/>
                </a:lnTo>
                <a:lnTo>
                  <a:pt x="5221133" y="317250"/>
                </a:lnTo>
                <a:lnTo>
                  <a:pt x="5169702" y="234702"/>
                </a:lnTo>
                <a:lnTo>
                  <a:pt x="5220463" y="150593"/>
                </a:lnTo>
                <a:lnTo>
                  <a:pt x="5096078" y="150593"/>
                </a:lnTo>
                <a:lnTo>
                  <a:pt x="5012638" y="6246"/>
                </a:lnTo>
                <a:close/>
              </a:path>
              <a:path w="5312410" h="469900">
                <a:moveTo>
                  <a:pt x="5221133" y="317250"/>
                </a:moveTo>
                <a:lnTo>
                  <a:pt x="5099648" y="317250"/>
                </a:lnTo>
                <a:lnTo>
                  <a:pt x="5185319" y="463158"/>
                </a:lnTo>
                <a:lnTo>
                  <a:pt x="5312040" y="463158"/>
                </a:lnTo>
                <a:lnTo>
                  <a:pt x="5221133" y="317250"/>
                </a:lnTo>
                <a:close/>
              </a:path>
              <a:path w="5312410" h="469900">
                <a:moveTo>
                  <a:pt x="5307578" y="6246"/>
                </a:moveTo>
                <a:lnTo>
                  <a:pt x="5183980" y="6246"/>
                </a:lnTo>
                <a:lnTo>
                  <a:pt x="5099648" y="150593"/>
                </a:lnTo>
                <a:lnTo>
                  <a:pt x="5220463" y="150593"/>
                </a:lnTo>
                <a:lnTo>
                  <a:pt x="5307578" y="62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27" y="3186582"/>
            <a:ext cx="6576632" cy="1106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61" y="4706594"/>
            <a:ext cx="8425849" cy="1573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61" y="8584048"/>
            <a:ext cx="7837748" cy="103209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27" y="10186516"/>
            <a:ext cx="8147597" cy="200660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187" y="1982834"/>
            <a:ext cx="9678927" cy="544752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460414" y="9243397"/>
            <a:ext cx="6179820" cy="372745"/>
          </a:xfrm>
          <a:custGeom>
            <a:avLst/>
            <a:gdLst/>
            <a:ahLst/>
            <a:cxnLst/>
            <a:rect l="l" t="t" r="r" b="b"/>
            <a:pathLst>
              <a:path w="6179819" h="372745">
                <a:moveTo>
                  <a:pt x="344785" y="10052"/>
                </a:moveTo>
                <a:lnTo>
                  <a:pt x="0" y="10052"/>
                </a:lnTo>
                <a:lnTo>
                  <a:pt x="0" y="361873"/>
                </a:lnTo>
                <a:lnTo>
                  <a:pt x="92478" y="361873"/>
                </a:lnTo>
                <a:lnTo>
                  <a:pt x="92478" y="80416"/>
                </a:lnTo>
                <a:lnTo>
                  <a:pt x="344785" y="80416"/>
                </a:lnTo>
                <a:lnTo>
                  <a:pt x="344785" y="10052"/>
                </a:lnTo>
                <a:close/>
              </a:path>
              <a:path w="6179819" h="372745">
                <a:moveTo>
                  <a:pt x="344785" y="80416"/>
                </a:moveTo>
                <a:lnTo>
                  <a:pt x="252306" y="80416"/>
                </a:lnTo>
                <a:lnTo>
                  <a:pt x="252306" y="361873"/>
                </a:lnTo>
                <a:lnTo>
                  <a:pt x="344785" y="361873"/>
                </a:lnTo>
                <a:lnTo>
                  <a:pt x="344785" y="80416"/>
                </a:lnTo>
                <a:close/>
              </a:path>
              <a:path w="6179819" h="372745">
                <a:moveTo>
                  <a:pt x="610583" y="10052"/>
                </a:moveTo>
                <a:lnTo>
                  <a:pt x="422107" y="10052"/>
                </a:lnTo>
                <a:lnTo>
                  <a:pt x="422107" y="361873"/>
                </a:lnTo>
                <a:lnTo>
                  <a:pt x="514586" y="361873"/>
                </a:lnTo>
                <a:lnTo>
                  <a:pt x="514586" y="245772"/>
                </a:lnTo>
                <a:lnTo>
                  <a:pt x="604552" y="245772"/>
                </a:lnTo>
                <a:lnTo>
                  <a:pt x="675607" y="240432"/>
                </a:lnTo>
                <a:lnTo>
                  <a:pt x="732715" y="209082"/>
                </a:lnTo>
                <a:lnTo>
                  <a:pt x="752085" y="177418"/>
                </a:lnTo>
                <a:lnTo>
                  <a:pt x="514586" y="177418"/>
                </a:lnTo>
                <a:lnTo>
                  <a:pt x="514586" y="80416"/>
                </a:lnTo>
                <a:lnTo>
                  <a:pt x="754033" y="80416"/>
                </a:lnTo>
                <a:lnTo>
                  <a:pt x="745249" y="61615"/>
                </a:lnTo>
                <a:lnTo>
                  <a:pt x="728695" y="41716"/>
                </a:lnTo>
                <a:lnTo>
                  <a:pt x="704020" y="24682"/>
                </a:lnTo>
                <a:lnTo>
                  <a:pt x="676047" y="15140"/>
                </a:lnTo>
                <a:lnTo>
                  <a:pt x="644870" y="10970"/>
                </a:lnTo>
                <a:lnTo>
                  <a:pt x="610583" y="10052"/>
                </a:lnTo>
                <a:close/>
              </a:path>
              <a:path w="6179819" h="372745">
                <a:moveTo>
                  <a:pt x="754033" y="80416"/>
                </a:moveTo>
                <a:lnTo>
                  <a:pt x="603547" y="80416"/>
                </a:lnTo>
                <a:lnTo>
                  <a:pt x="622418" y="81633"/>
                </a:lnTo>
                <a:lnTo>
                  <a:pt x="635776" y="84500"/>
                </a:lnTo>
                <a:lnTo>
                  <a:pt x="664613" y="114569"/>
                </a:lnTo>
                <a:lnTo>
                  <a:pt x="665869" y="126655"/>
                </a:lnTo>
                <a:lnTo>
                  <a:pt x="664888" y="138105"/>
                </a:lnTo>
                <a:lnTo>
                  <a:pt x="641415" y="170209"/>
                </a:lnTo>
                <a:lnTo>
                  <a:pt x="598018" y="177418"/>
                </a:lnTo>
                <a:lnTo>
                  <a:pt x="752085" y="177418"/>
                </a:lnTo>
                <a:lnTo>
                  <a:pt x="755898" y="168309"/>
                </a:lnTo>
                <a:lnTo>
                  <a:pt x="760209" y="146956"/>
                </a:lnTo>
                <a:lnTo>
                  <a:pt x="761309" y="126655"/>
                </a:lnTo>
                <a:lnTo>
                  <a:pt x="761364" y="125650"/>
                </a:lnTo>
                <a:lnTo>
                  <a:pt x="760076" y="104619"/>
                </a:lnTo>
                <a:lnTo>
                  <a:pt x="755207" y="82929"/>
                </a:lnTo>
                <a:lnTo>
                  <a:pt x="754033" y="80416"/>
                </a:lnTo>
                <a:close/>
              </a:path>
              <a:path w="6179819" h="372745">
                <a:moveTo>
                  <a:pt x="1005790" y="0"/>
                </a:moveTo>
                <a:lnTo>
                  <a:pt x="951579" y="4688"/>
                </a:lnTo>
                <a:lnTo>
                  <a:pt x="908724" y="16774"/>
                </a:lnTo>
                <a:lnTo>
                  <a:pt x="851993" y="51265"/>
                </a:lnTo>
                <a:lnTo>
                  <a:pt x="823423" y="84327"/>
                </a:lnTo>
                <a:lnTo>
                  <a:pt x="806633" y="118991"/>
                </a:lnTo>
                <a:lnTo>
                  <a:pt x="796707" y="185962"/>
                </a:lnTo>
                <a:lnTo>
                  <a:pt x="798702" y="218459"/>
                </a:lnTo>
                <a:lnTo>
                  <a:pt x="823423" y="287598"/>
                </a:lnTo>
                <a:lnTo>
                  <a:pt x="851993" y="320660"/>
                </a:lnTo>
                <a:lnTo>
                  <a:pt x="908724" y="355151"/>
                </a:lnTo>
                <a:lnTo>
                  <a:pt x="951579" y="367237"/>
                </a:lnTo>
                <a:lnTo>
                  <a:pt x="1005790" y="371925"/>
                </a:lnTo>
                <a:lnTo>
                  <a:pt x="1060000" y="367237"/>
                </a:lnTo>
                <a:lnTo>
                  <a:pt x="1102855" y="355151"/>
                </a:lnTo>
                <a:lnTo>
                  <a:pt x="1135626" y="338636"/>
                </a:lnTo>
                <a:lnTo>
                  <a:pt x="1159586" y="320660"/>
                </a:lnTo>
                <a:lnTo>
                  <a:pt x="1176090" y="301561"/>
                </a:lnTo>
                <a:lnTo>
                  <a:pt x="1005790" y="301561"/>
                </a:lnTo>
                <a:lnTo>
                  <a:pt x="987280" y="300642"/>
                </a:lnTo>
                <a:lnTo>
                  <a:pt x="948187" y="288627"/>
                </a:lnTo>
                <a:lnTo>
                  <a:pt x="912070" y="251340"/>
                </a:lnTo>
                <a:lnTo>
                  <a:pt x="898154" y="204237"/>
                </a:lnTo>
                <a:lnTo>
                  <a:pt x="897227" y="185962"/>
                </a:lnTo>
                <a:lnTo>
                  <a:pt x="898154" y="167688"/>
                </a:lnTo>
                <a:lnTo>
                  <a:pt x="912070" y="120585"/>
                </a:lnTo>
                <a:lnTo>
                  <a:pt x="948187" y="83298"/>
                </a:lnTo>
                <a:lnTo>
                  <a:pt x="987280" y="71283"/>
                </a:lnTo>
                <a:lnTo>
                  <a:pt x="1005790" y="70364"/>
                </a:lnTo>
                <a:lnTo>
                  <a:pt x="1176090" y="70364"/>
                </a:lnTo>
                <a:lnTo>
                  <a:pt x="1159586" y="51265"/>
                </a:lnTo>
                <a:lnTo>
                  <a:pt x="1135626" y="33289"/>
                </a:lnTo>
                <a:lnTo>
                  <a:pt x="1102855" y="16774"/>
                </a:lnTo>
                <a:lnTo>
                  <a:pt x="1060000" y="4688"/>
                </a:lnTo>
                <a:lnTo>
                  <a:pt x="1005790" y="0"/>
                </a:lnTo>
                <a:close/>
              </a:path>
              <a:path w="6179819" h="372745">
                <a:moveTo>
                  <a:pt x="1176090" y="70364"/>
                </a:moveTo>
                <a:lnTo>
                  <a:pt x="1005790" y="70364"/>
                </a:lnTo>
                <a:lnTo>
                  <a:pt x="1024299" y="71283"/>
                </a:lnTo>
                <a:lnTo>
                  <a:pt x="1043799" y="75076"/>
                </a:lnTo>
                <a:lnTo>
                  <a:pt x="1082185" y="97504"/>
                </a:lnTo>
                <a:lnTo>
                  <a:pt x="1109200" y="144937"/>
                </a:lnTo>
                <a:lnTo>
                  <a:pt x="1114352" y="185962"/>
                </a:lnTo>
                <a:lnTo>
                  <a:pt x="1113425" y="204237"/>
                </a:lnTo>
                <a:lnTo>
                  <a:pt x="1099509" y="251340"/>
                </a:lnTo>
                <a:lnTo>
                  <a:pt x="1063392" y="288627"/>
                </a:lnTo>
                <a:lnTo>
                  <a:pt x="1024299" y="300642"/>
                </a:lnTo>
                <a:lnTo>
                  <a:pt x="1005790" y="301561"/>
                </a:lnTo>
                <a:lnTo>
                  <a:pt x="1176090" y="301561"/>
                </a:lnTo>
                <a:lnTo>
                  <a:pt x="1188156" y="287598"/>
                </a:lnTo>
                <a:lnTo>
                  <a:pt x="1204946" y="252934"/>
                </a:lnTo>
                <a:lnTo>
                  <a:pt x="1212878" y="218459"/>
                </a:lnTo>
                <a:lnTo>
                  <a:pt x="1214872" y="185962"/>
                </a:lnTo>
                <a:lnTo>
                  <a:pt x="1212878" y="153466"/>
                </a:lnTo>
                <a:lnTo>
                  <a:pt x="1204946" y="118991"/>
                </a:lnTo>
                <a:lnTo>
                  <a:pt x="1188156" y="84327"/>
                </a:lnTo>
                <a:lnTo>
                  <a:pt x="1176090" y="70364"/>
                </a:lnTo>
                <a:close/>
              </a:path>
              <a:path w="6179819" h="372745">
                <a:moveTo>
                  <a:pt x="1552594" y="10052"/>
                </a:moveTo>
                <a:lnTo>
                  <a:pt x="1275157" y="10052"/>
                </a:lnTo>
                <a:lnTo>
                  <a:pt x="1275157" y="361873"/>
                </a:lnTo>
                <a:lnTo>
                  <a:pt x="1367636" y="361873"/>
                </a:lnTo>
                <a:lnTo>
                  <a:pt x="1367636" y="82426"/>
                </a:lnTo>
                <a:lnTo>
                  <a:pt x="1552594" y="82426"/>
                </a:lnTo>
                <a:lnTo>
                  <a:pt x="1552594" y="10052"/>
                </a:lnTo>
                <a:close/>
              </a:path>
              <a:path w="6179819" h="372745">
                <a:moveTo>
                  <a:pt x="1785613" y="10052"/>
                </a:moveTo>
                <a:lnTo>
                  <a:pt x="1597137" y="10052"/>
                </a:lnTo>
                <a:lnTo>
                  <a:pt x="1597137" y="361873"/>
                </a:lnTo>
                <a:lnTo>
                  <a:pt x="1689616" y="361873"/>
                </a:lnTo>
                <a:lnTo>
                  <a:pt x="1689616" y="245772"/>
                </a:lnTo>
                <a:lnTo>
                  <a:pt x="1779581" y="245772"/>
                </a:lnTo>
                <a:lnTo>
                  <a:pt x="1850637" y="240432"/>
                </a:lnTo>
                <a:lnTo>
                  <a:pt x="1907745" y="209082"/>
                </a:lnTo>
                <a:lnTo>
                  <a:pt x="1927115" y="177418"/>
                </a:lnTo>
                <a:lnTo>
                  <a:pt x="1689616" y="177418"/>
                </a:lnTo>
                <a:lnTo>
                  <a:pt x="1689616" y="80416"/>
                </a:lnTo>
                <a:lnTo>
                  <a:pt x="1929062" y="80416"/>
                </a:lnTo>
                <a:lnTo>
                  <a:pt x="1920279" y="61615"/>
                </a:lnTo>
                <a:lnTo>
                  <a:pt x="1903724" y="41716"/>
                </a:lnTo>
                <a:lnTo>
                  <a:pt x="1879050" y="24682"/>
                </a:lnTo>
                <a:lnTo>
                  <a:pt x="1851077" y="15140"/>
                </a:lnTo>
                <a:lnTo>
                  <a:pt x="1819900" y="10970"/>
                </a:lnTo>
                <a:lnTo>
                  <a:pt x="1785613" y="10052"/>
                </a:lnTo>
                <a:close/>
              </a:path>
              <a:path w="6179819" h="372745">
                <a:moveTo>
                  <a:pt x="2158571" y="10052"/>
                </a:moveTo>
                <a:lnTo>
                  <a:pt x="2067600" y="10052"/>
                </a:lnTo>
                <a:lnTo>
                  <a:pt x="1909783" y="361873"/>
                </a:lnTo>
                <a:lnTo>
                  <a:pt x="2006283" y="361873"/>
                </a:lnTo>
                <a:lnTo>
                  <a:pt x="2036941" y="290504"/>
                </a:lnTo>
                <a:lnTo>
                  <a:pt x="2284374" y="290504"/>
                </a:lnTo>
                <a:lnTo>
                  <a:pt x="2257320" y="230191"/>
                </a:lnTo>
                <a:lnTo>
                  <a:pt x="2059558" y="230191"/>
                </a:lnTo>
                <a:lnTo>
                  <a:pt x="2112834" y="98510"/>
                </a:lnTo>
                <a:lnTo>
                  <a:pt x="2198251" y="98510"/>
                </a:lnTo>
                <a:lnTo>
                  <a:pt x="2158571" y="10052"/>
                </a:lnTo>
                <a:close/>
              </a:path>
              <a:path w="6179819" h="372745">
                <a:moveTo>
                  <a:pt x="2284374" y="290504"/>
                </a:moveTo>
                <a:lnTo>
                  <a:pt x="2189230" y="290504"/>
                </a:lnTo>
                <a:lnTo>
                  <a:pt x="2219889" y="361873"/>
                </a:lnTo>
                <a:lnTo>
                  <a:pt x="2316388" y="361873"/>
                </a:lnTo>
                <a:lnTo>
                  <a:pt x="2284374" y="290504"/>
                </a:lnTo>
                <a:close/>
              </a:path>
              <a:path w="6179819" h="372745">
                <a:moveTo>
                  <a:pt x="2198251" y="98510"/>
                </a:moveTo>
                <a:lnTo>
                  <a:pt x="2112834" y="98510"/>
                </a:lnTo>
                <a:lnTo>
                  <a:pt x="2167115" y="230191"/>
                </a:lnTo>
                <a:lnTo>
                  <a:pt x="2257320" y="230191"/>
                </a:lnTo>
                <a:lnTo>
                  <a:pt x="2198251" y="98510"/>
                </a:lnTo>
                <a:close/>
              </a:path>
              <a:path w="6179819" h="372745">
                <a:moveTo>
                  <a:pt x="1929062" y="80416"/>
                </a:moveTo>
                <a:lnTo>
                  <a:pt x="1778576" y="80416"/>
                </a:lnTo>
                <a:lnTo>
                  <a:pt x="1797447" y="81633"/>
                </a:lnTo>
                <a:lnTo>
                  <a:pt x="1810806" y="84500"/>
                </a:lnTo>
                <a:lnTo>
                  <a:pt x="1839642" y="114569"/>
                </a:lnTo>
                <a:lnTo>
                  <a:pt x="1840899" y="126655"/>
                </a:lnTo>
                <a:lnTo>
                  <a:pt x="1839917" y="138105"/>
                </a:lnTo>
                <a:lnTo>
                  <a:pt x="1816444" y="170209"/>
                </a:lnTo>
                <a:lnTo>
                  <a:pt x="1773048" y="177418"/>
                </a:lnTo>
                <a:lnTo>
                  <a:pt x="1927115" y="177418"/>
                </a:lnTo>
                <a:lnTo>
                  <a:pt x="1930928" y="168309"/>
                </a:lnTo>
                <a:lnTo>
                  <a:pt x="1935239" y="146956"/>
                </a:lnTo>
                <a:lnTo>
                  <a:pt x="1936339" y="126655"/>
                </a:lnTo>
                <a:lnTo>
                  <a:pt x="1936393" y="125650"/>
                </a:lnTo>
                <a:lnTo>
                  <a:pt x="1935106" y="104619"/>
                </a:lnTo>
                <a:lnTo>
                  <a:pt x="1930237" y="82929"/>
                </a:lnTo>
                <a:lnTo>
                  <a:pt x="1929062" y="80416"/>
                </a:lnTo>
                <a:close/>
              </a:path>
              <a:path w="6179819" h="372745">
                <a:moveTo>
                  <a:pt x="2479754" y="10052"/>
                </a:moveTo>
                <a:lnTo>
                  <a:pt x="2349077" y="10052"/>
                </a:lnTo>
                <a:lnTo>
                  <a:pt x="2349077" y="361873"/>
                </a:lnTo>
                <a:lnTo>
                  <a:pt x="2441556" y="361873"/>
                </a:lnTo>
                <a:lnTo>
                  <a:pt x="2441556" y="129671"/>
                </a:lnTo>
                <a:lnTo>
                  <a:pt x="2438038" y="100017"/>
                </a:lnTo>
                <a:lnTo>
                  <a:pt x="2514819" y="100017"/>
                </a:lnTo>
                <a:lnTo>
                  <a:pt x="2479754" y="10052"/>
                </a:lnTo>
                <a:close/>
              </a:path>
              <a:path w="6179819" h="372745">
                <a:moveTo>
                  <a:pt x="2514819" y="100017"/>
                </a:moveTo>
                <a:lnTo>
                  <a:pt x="2441556" y="100017"/>
                </a:lnTo>
                <a:lnTo>
                  <a:pt x="2547102" y="361873"/>
                </a:lnTo>
                <a:lnTo>
                  <a:pt x="2613949" y="361873"/>
                </a:lnTo>
                <a:lnTo>
                  <a:pt x="2652845" y="265374"/>
                </a:lnTo>
                <a:lnTo>
                  <a:pt x="2579269" y="265374"/>
                </a:lnTo>
                <a:lnTo>
                  <a:pt x="2514819" y="100017"/>
                </a:lnTo>
                <a:close/>
              </a:path>
              <a:path w="6179819" h="372745">
                <a:moveTo>
                  <a:pt x="2811974" y="100017"/>
                </a:moveTo>
                <a:lnTo>
                  <a:pt x="2723014" y="100017"/>
                </a:lnTo>
                <a:lnTo>
                  <a:pt x="2719495" y="129671"/>
                </a:lnTo>
                <a:lnTo>
                  <a:pt x="2719495" y="361873"/>
                </a:lnTo>
                <a:lnTo>
                  <a:pt x="2811974" y="361873"/>
                </a:lnTo>
                <a:lnTo>
                  <a:pt x="2811974" y="100017"/>
                </a:lnTo>
                <a:close/>
              </a:path>
              <a:path w="6179819" h="372745">
                <a:moveTo>
                  <a:pt x="2811974" y="10052"/>
                </a:moveTo>
                <a:lnTo>
                  <a:pt x="2681297" y="10052"/>
                </a:lnTo>
                <a:lnTo>
                  <a:pt x="2581782" y="265374"/>
                </a:lnTo>
                <a:lnTo>
                  <a:pt x="2652845" y="265374"/>
                </a:lnTo>
                <a:lnTo>
                  <a:pt x="2719495" y="100017"/>
                </a:lnTo>
                <a:lnTo>
                  <a:pt x="2811974" y="100017"/>
                </a:lnTo>
                <a:lnTo>
                  <a:pt x="2811974" y="10052"/>
                </a:lnTo>
                <a:close/>
              </a:path>
              <a:path w="6179819" h="372745">
                <a:moveTo>
                  <a:pt x="3020150" y="10052"/>
                </a:moveTo>
                <a:lnTo>
                  <a:pt x="2889473" y="10052"/>
                </a:lnTo>
                <a:lnTo>
                  <a:pt x="2889473" y="361873"/>
                </a:lnTo>
                <a:lnTo>
                  <a:pt x="2981952" y="361873"/>
                </a:lnTo>
                <a:lnTo>
                  <a:pt x="2981952" y="129671"/>
                </a:lnTo>
                <a:lnTo>
                  <a:pt x="2978434" y="100017"/>
                </a:lnTo>
                <a:lnTo>
                  <a:pt x="3055215" y="100017"/>
                </a:lnTo>
                <a:lnTo>
                  <a:pt x="3020150" y="10052"/>
                </a:lnTo>
                <a:close/>
              </a:path>
              <a:path w="6179819" h="372745">
                <a:moveTo>
                  <a:pt x="3055215" y="100017"/>
                </a:moveTo>
                <a:lnTo>
                  <a:pt x="2981952" y="100017"/>
                </a:lnTo>
                <a:lnTo>
                  <a:pt x="3087498" y="361873"/>
                </a:lnTo>
                <a:lnTo>
                  <a:pt x="3154345" y="361873"/>
                </a:lnTo>
                <a:lnTo>
                  <a:pt x="3193241" y="265374"/>
                </a:lnTo>
                <a:lnTo>
                  <a:pt x="3119665" y="265374"/>
                </a:lnTo>
                <a:lnTo>
                  <a:pt x="3055215" y="100017"/>
                </a:lnTo>
                <a:close/>
              </a:path>
              <a:path w="6179819" h="372745">
                <a:moveTo>
                  <a:pt x="3352370" y="100017"/>
                </a:moveTo>
                <a:lnTo>
                  <a:pt x="3263409" y="100017"/>
                </a:lnTo>
                <a:lnTo>
                  <a:pt x="3259891" y="129671"/>
                </a:lnTo>
                <a:lnTo>
                  <a:pt x="3259891" y="361873"/>
                </a:lnTo>
                <a:lnTo>
                  <a:pt x="3352370" y="361873"/>
                </a:lnTo>
                <a:lnTo>
                  <a:pt x="3352370" y="100017"/>
                </a:lnTo>
                <a:close/>
              </a:path>
              <a:path w="6179819" h="372745">
                <a:moveTo>
                  <a:pt x="3352370" y="10052"/>
                </a:moveTo>
                <a:lnTo>
                  <a:pt x="3221693" y="10052"/>
                </a:lnTo>
                <a:lnTo>
                  <a:pt x="3122178" y="265374"/>
                </a:lnTo>
                <a:lnTo>
                  <a:pt x="3193241" y="265374"/>
                </a:lnTo>
                <a:lnTo>
                  <a:pt x="3259891" y="100017"/>
                </a:lnTo>
                <a:lnTo>
                  <a:pt x="3352370" y="100017"/>
                </a:lnTo>
                <a:lnTo>
                  <a:pt x="3352370" y="10052"/>
                </a:lnTo>
                <a:close/>
              </a:path>
              <a:path w="6179819" h="372745">
                <a:moveTo>
                  <a:pt x="3636439" y="10052"/>
                </a:moveTo>
                <a:lnTo>
                  <a:pt x="3545468" y="10052"/>
                </a:lnTo>
                <a:lnTo>
                  <a:pt x="3387650" y="361873"/>
                </a:lnTo>
                <a:lnTo>
                  <a:pt x="3484150" y="361873"/>
                </a:lnTo>
                <a:lnTo>
                  <a:pt x="3514809" y="290504"/>
                </a:lnTo>
                <a:lnTo>
                  <a:pt x="3762241" y="290504"/>
                </a:lnTo>
                <a:lnTo>
                  <a:pt x="3735187" y="230191"/>
                </a:lnTo>
                <a:lnTo>
                  <a:pt x="3537426" y="230191"/>
                </a:lnTo>
                <a:lnTo>
                  <a:pt x="3590702" y="98510"/>
                </a:lnTo>
                <a:lnTo>
                  <a:pt x="3676118" y="98510"/>
                </a:lnTo>
                <a:lnTo>
                  <a:pt x="3636439" y="10052"/>
                </a:lnTo>
                <a:close/>
              </a:path>
              <a:path w="6179819" h="372745">
                <a:moveTo>
                  <a:pt x="3762241" y="290504"/>
                </a:moveTo>
                <a:lnTo>
                  <a:pt x="3667097" y="290504"/>
                </a:lnTo>
                <a:lnTo>
                  <a:pt x="3697756" y="361873"/>
                </a:lnTo>
                <a:lnTo>
                  <a:pt x="3794256" y="361873"/>
                </a:lnTo>
                <a:lnTo>
                  <a:pt x="3762241" y="290504"/>
                </a:lnTo>
                <a:close/>
              </a:path>
              <a:path w="6179819" h="372745">
                <a:moveTo>
                  <a:pt x="3676118" y="98510"/>
                </a:moveTo>
                <a:lnTo>
                  <a:pt x="3590702" y="98510"/>
                </a:lnTo>
                <a:lnTo>
                  <a:pt x="3644983" y="230191"/>
                </a:lnTo>
                <a:lnTo>
                  <a:pt x="3735187" y="230191"/>
                </a:lnTo>
                <a:lnTo>
                  <a:pt x="3676118" y="98510"/>
                </a:lnTo>
                <a:close/>
              </a:path>
              <a:path w="6179819" h="372745">
                <a:moveTo>
                  <a:pt x="4131722" y="502"/>
                </a:moveTo>
                <a:lnTo>
                  <a:pt x="4080855" y="4378"/>
                </a:lnTo>
                <a:lnTo>
                  <a:pt x="4036318" y="15999"/>
                </a:lnTo>
                <a:lnTo>
                  <a:pt x="3998657" y="35358"/>
                </a:lnTo>
                <a:lnTo>
                  <a:pt x="3968416" y="62444"/>
                </a:lnTo>
                <a:lnTo>
                  <a:pt x="3946140" y="97249"/>
                </a:lnTo>
                <a:lnTo>
                  <a:pt x="3932374" y="139778"/>
                </a:lnTo>
                <a:lnTo>
                  <a:pt x="3927665" y="189983"/>
                </a:lnTo>
                <a:lnTo>
                  <a:pt x="3932677" y="241236"/>
                </a:lnTo>
                <a:lnTo>
                  <a:pt x="3947201" y="283300"/>
                </a:lnTo>
                <a:lnTo>
                  <a:pt x="3970473" y="316652"/>
                </a:lnTo>
                <a:lnTo>
                  <a:pt x="4001728" y="341766"/>
                </a:lnTo>
                <a:lnTo>
                  <a:pt x="4040201" y="359117"/>
                </a:lnTo>
                <a:lnTo>
                  <a:pt x="4085128" y="369179"/>
                </a:lnTo>
                <a:lnTo>
                  <a:pt x="4135743" y="372428"/>
                </a:lnTo>
                <a:lnTo>
                  <a:pt x="4184145" y="369356"/>
                </a:lnTo>
                <a:lnTo>
                  <a:pt x="4229967" y="358468"/>
                </a:lnTo>
                <a:lnTo>
                  <a:pt x="4269781" y="337254"/>
                </a:lnTo>
                <a:lnTo>
                  <a:pt x="4300162" y="303206"/>
                </a:lnTo>
                <a:lnTo>
                  <a:pt x="4300567" y="302064"/>
                </a:lnTo>
                <a:lnTo>
                  <a:pt x="4134235" y="302064"/>
                </a:lnTo>
                <a:lnTo>
                  <a:pt x="4086707" y="294124"/>
                </a:lnTo>
                <a:lnTo>
                  <a:pt x="4053693" y="271342"/>
                </a:lnTo>
                <a:lnTo>
                  <a:pt x="4034437" y="235272"/>
                </a:lnTo>
                <a:lnTo>
                  <a:pt x="4028186" y="187470"/>
                </a:lnTo>
                <a:lnTo>
                  <a:pt x="4034201" y="139778"/>
                </a:lnTo>
                <a:lnTo>
                  <a:pt x="4052562" y="102970"/>
                </a:lnTo>
                <a:lnTo>
                  <a:pt x="4083739" y="79261"/>
                </a:lnTo>
                <a:lnTo>
                  <a:pt x="4128204" y="70866"/>
                </a:lnTo>
                <a:lnTo>
                  <a:pt x="4298612" y="70866"/>
                </a:lnTo>
                <a:lnTo>
                  <a:pt x="4297926" y="68888"/>
                </a:lnTo>
                <a:lnTo>
                  <a:pt x="4265507" y="34916"/>
                </a:lnTo>
                <a:lnTo>
                  <a:pt x="4223364" y="13996"/>
                </a:lnTo>
                <a:lnTo>
                  <a:pt x="4176952" y="3425"/>
                </a:lnTo>
                <a:lnTo>
                  <a:pt x="4131722" y="502"/>
                </a:lnTo>
                <a:close/>
              </a:path>
              <a:path w="6179819" h="372745">
                <a:moveTo>
                  <a:pt x="4317685" y="253814"/>
                </a:moveTo>
                <a:lnTo>
                  <a:pt x="4221185" y="253814"/>
                </a:lnTo>
                <a:lnTo>
                  <a:pt x="4206539" y="277892"/>
                </a:lnTo>
                <a:lnTo>
                  <a:pt x="4185061" y="292640"/>
                </a:lnTo>
                <a:lnTo>
                  <a:pt x="4159907" y="300037"/>
                </a:lnTo>
                <a:lnTo>
                  <a:pt x="4134235" y="302064"/>
                </a:lnTo>
                <a:lnTo>
                  <a:pt x="4300567" y="302064"/>
                </a:lnTo>
                <a:lnTo>
                  <a:pt x="4317685" y="253814"/>
                </a:lnTo>
                <a:close/>
              </a:path>
              <a:path w="6179819" h="372745">
                <a:moveTo>
                  <a:pt x="4298612" y="70866"/>
                </a:moveTo>
                <a:lnTo>
                  <a:pt x="4128204" y="70866"/>
                </a:lnTo>
                <a:lnTo>
                  <a:pt x="4154355" y="73097"/>
                </a:lnTo>
                <a:lnTo>
                  <a:pt x="4180977" y="80793"/>
                </a:lnTo>
                <a:lnTo>
                  <a:pt x="4203830" y="95463"/>
                </a:lnTo>
                <a:lnTo>
                  <a:pt x="4218672" y="118614"/>
                </a:lnTo>
                <a:lnTo>
                  <a:pt x="4315172" y="118614"/>
                </a:lnTo>
                <a:lnTo>
                  <a:pt x="4298612" y="70866"/>
                </a:lnTo>
                <a:close/>
              </a:path>
              <a:path w="6179819" h="372745">
                <a:moveTo>
                  <a:pt x="4499980" y="10052"/>
                </a:moveTo>
                <a:lnTo>
                  <a:pt x="4369304" y="10052"/>
                </a:lnTo>
                <a:lnTo>
                  <a:pt x="4369304" y="361873"/>
                </a:lnTo>
                <a:lnTo>
                  <a:pt x="4461783" y="361873"/>
                </a:lnTo>
                <a:lnTo>
                  <a:pt x="4461783" y="129671"/>
                </a:lnTo>
                <a:lnTo>
                  <a:pt x="4458264" y="100017"/>
                </a:lnTo>
                <a:lnTo>
                  <a:pt x="4535046" y="100017"/>
                </a:lnTo>
                <a:lnTo>
                  <a:pt x="4499980" y="10052"/>
                </a:lnTo>
                <a:close/>
              </a:path>
              <a:path w="6179819" h="372745">
                <a:moveTo>
                  <a:pt x="4535046" y="100017"/>
                </a:moveTo>
                <a:lnTo>
                  <a:pt x="4461783" y="100017"/>
                </a:lnTo>
                <a:lnTo>
                  <a:pt x="4567329" y="361873"/>
                </a:lnTo>
                <a:lnTo>
                  <a:pt x="4634175" y="361873"/>
                </a:lnTo>
                <a:lnTo>
                  <a:pt x="4673071" y="265374"/>
                </a:lnTo>
                <a:lnTo>
                  <a:pt x="4599496" y="265374"/>
                </a:lnTo>
                <a:lnTo>
                  <a:pt x="4535046" y="100017"/>
                </a:lnTo>
                <a:close/>
              </a:path>
              <a:path w="6179819" h="372745">
                <a:moveTo>
                  <a:pt x="4832201" y="100017"/>
                </a:moveTo>
                <a:lnTo>
                  <a:pt x="4743240" y="100017"/>
                </a:lnTo>
                <a:lnTo>
                  <a:pt x="4739722" y="129671"/>
                </a:lnTo>
                <a:lnTo>
                  <a:pt x="4739722" y="361873"/>
                </a:lnTo>
                <a:lnTo>
                  <a:pt x="4832201" y="361873"/>
                </a:lnTo>
                <a:lnTo>
                  <a:pt x="4832201" y="100017"/>
                </a:lnTo>
                <a:close/>
              </a:path>
              <a:path w="6179819" h="372745">
                <a:moveTo>
                  <a:pt x="4832201" y="10052"/>
                </a:moveTo>
                <a:lnTo>
                  <a:pt x="4701524" y="10052"/>
                </a:lnTo>
                <a:lnTo>
                  <a:pt x="4602009" y="265374"/>
                </a:lnTo>
                <a:lnTo>
                  <a:pt x="4673071" y="265374"/>
                </a:lnTo>
                <a:lnTo>
                  <a:pt x="4739722" y="100017"/>
                </a:lnTo>
                <a:lnTo>
                  <a:pt x="4832201" y="100017"/>
                </a:lnTo>
                <a:lnTo>
                  <a:pt x="4832201" y="10052"/>
                </a:lnTo>
                <a:close/>
              </a:path>
              <a:path w="6179819" h="372745">
                <a:moveTo>
                  <a:pt x="5230360" y="10052"/>
                </a:moveTo>
                <a:lnTo>
                  <a:pt x="4909700" y="10052"/>
                </a:lnTo>
                <a:lnTo>
                  <a:pt x="4909700" y="361873"/>
                </a:lnTo>
                <a:lnTo>
                  <a:pt x="5235889" y="361873"/>
                </a:lnTo>
                <a:lnTo>
                  <a:pt x="5235889" y="291509"/>
                </a:lnTo>
                <a:lnTo>
                  <a:pt x="5002178" y="291509"/>
                </a:lnTo>
                <a:lnTo>
                  <a:pt x="5002178" y="216119"/>
                </a:lnTo>
                <a:lnTo>
                  <a:pt x="5195178" y="216119"/>
                </a:lnTo>
                <a:lnTo>
                  <a:pt x="5195178" y="149775"/>
                </a:lnTo>
                <a:lnTo>
                  <a:pt x="5002178" y="149775"/>
                </a:lnTo>
                <a:lnTo>
                  <a:pt x="5002178" y="80416"/>
                </a:lnTo>
                <a:lnTo>
                  <a:pt x="5230360" y="80416"/>
                </a:lnTo>
                <a:lnTo>
                  <a:pt x="5230360" y="10052"/>
                </a:lnTo>
                <a:close/>
              </a:path>
              <a:path w="6179819" h="372745">
                <a:moveTo>
                  <a:pt x="5378149" y="10052"/>
                </a:moveTo>
                <a:lnTo>
                  <a:pt x="5285670" y="10052"/>
                </a:lnTo>
                <a:lnTo>
                  <a:pt x="5285670" y="361873"/>
                </a:lnTo>
                <a:lnTo>
                  <a:pt x="5378149" y="361873"/>
                </a:lnTo>
                <a:lnTo>
                  <a:pt x="5378149" y="212098"/>
                </a:lnTo>
                <a:lnTo>
                  <a:pt x="5637492" y="212098"/>
                </a:lnTo>
                <a:lnTo>
                  <a:pt x="5637492" y="141733"/>
                </a:lnTo>
                <a:lnTo>
                  <a:pt x="5378149" y="141733"/>
                </a:lnTo>
                <a:lnTo>
                  <a:pt x="5378149" y="10052"/>
                </a:lnTo>
                <a:close/>
              </a:path>
              <a:path w="6179819" h="372745">
                <a:moveTo>
                  <a:pt x="5637492" y="212098"/>
                </a:moveTo>
                <a:lnTo>
                  <a:pt x="5545012" y="212098"/>
                </a:lnTo>
                <a:lnTo>
                  <a:pt x="5545012" y="361873"/>
                </a:lnTo>
                <a:lnTo>
                  <a:pt x="5637492" y="361873"/>
                </a:lnTo>
                <a:lnTo>
                  <a:pt x="5637492" y="212098"/>
                </a:lnTo>
                <a:close/>
              </a:path>
              <a:path w="6179819" h="372745">
                <a:moveTo>
                  <a:pt x="5637492" y="10052"/>
                </a:moveTo>
                <a:lnTo>
                  <a:pt x="5545012" y="10052"/>
                </a:lnTo>
                <a:lnTo>
                  <a:pt x="5545012" y="141733"/>
                </a:lnTo>
                <a:lnTo>
                  <a:pt x="5637492" y="141733"/>
                </a:lnTo>
                <a:lnTo>
                  <a:pt x="5637492" y="10052"/>
                </a:lnTo>
                <a:close/>
              </a:path>
              <a:path w="6179819" h="372745">
                <a:moveTo>
                  <a:pt x="5807128" y="10052"/>
                </a:moveTo>
                <a:lnTo>
                  <a:pt x="5714649" y="10052"/>
                </a:lnTo>
                <a:lnTo>
                  <a:pt x="5714649" y="361873"/>
                </a:lnTo>
                <a:lnTo>
                  <a:pt x="5900612" y="361873"/>
                </a:lnTo>
                <a:lnTo>
                  <a:pt x="5923394" y="361276"/>
                </a:lnTo>
                <a:lnTo>
                  <a:pt x="5980832" y="352544"/>
                </a:lnTo>
                <a:lnTo>
                  <a:pt x="6022634" y="328937"/>
                </a:lnTo>
                <a:lnTo>
                  <a:pt x="6043511" y="294525"/>
                </a:lnTo>
                <a:lnTo>
                  <a:pt x="5807128" y="294525"/>
                </a:lnTo>
                <a:lnTo>
                  <a:pt x="5807128" y="206067"/>
                </a:lnTo>
                <a:lnTo>
                  <a:pt x="6044419" y="206067"/>
                </a:lnTo>
                <a:lnTo>
                  <a:pt x="6035144" y="187934"/>
                </a:lnTo>
                <a:lnTo>
                  <a:pt x="5991756" y="153662"/>
                </a:lnTo>
                <a:lnTo>
                  <a:pt x="5937129" y="141584"/>
                </a:lnTo>
                <a:lnTo>
                  <a:pt x="5912171" y="140728"/>
                </a:lnTo>
                <a:lnTo>
                  <a:pt x="5807128" y="140728"/>
                </a:lnTo>
                <a:lnTo>
                  <a:pt x="5807128" y="10052"/>
                </a:lnTo>
                <a:close/>
              </a:path>
              <a:path w="6179819" h="372745">
                <a:moveTo>
                  <a:pt x="6044419" y="206067"/>
                </a:moveTo>
                <a:lnTo>
                  <a:pt x="5899606" y="206067"/>
                </a:lnTo>
                <a:lnTo>
                  <a:pt x="5910624" y="206365"/>
                </a:lnTo>
                <a:lnTo>
                  <a:pt x="5922538" y="207700"/>
                </a:lnTo>
                <a:lnTo>
                  <a:pt x="5955332" y="228746"/>
                </a:lnTo>
                <a:lnTo>
                  <a:pt x="5959919" y="247783"/>
                </a:lnTo>
                <a:lnTo>
                  <a:pt x="5958764" y="258651"/>
                </a:lnTo>
                <a:lnTo>
                  <a:pt x="5933085" y="289436"/>
                </a:lnTo>
                <a:lnTo>
                  <a:pt x="5898099" y="294525"/>
                </a:lnTo>
                <a:lnTo>
                  <a:pt x="6043511" y="294525"/>
                </a:lnTo>
                <a:lnTo>
                  <a:pt x="6047858" y="283671"/>
                </a:lnTo>
                <a:lnTo>
                  <a:pt x="6051895" y="248788"/>
                </a:lnTo>
                <a:lnTo>
                  <a:pt x="6050709" y="229508"/>
                </a:lnTo>
                <a:lnTo>
                  <a:pt x="6045801" y="208768"/>
                </a:lnTo>
                <a:lnTo>
                  <a:pt x="6044419" y="206067"/>
                </a:lnTo>
                <a:close/>
              </a:path>
              <a:path w="6179819" h="372745">
                <a:moveTo>
                  <a:pt x="6179556" y="10052"/>
                </a:moveTo>
                <a:lnTo>
                  <a:pt x="6087078" y="10052"/>
                </a:lnTo>
                <a:lnTo>
                  <a:pt x="6087078" y="361873"/>
                </a:lnTo>
                <a:lnTo>
                  <a:pt x="6179556" y="361873"/>
                </a:lnTo>
                <a:lnTo>
                  <a:pt x="6179556" y="10052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414" y="10186516"/>
            <a:ext cx="8504411" cy="1198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53797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2488" y="2234486"/>
            <a:ext cx="1869439" cy="2237105"/>
          </a:xfrm>
          <a:custGeom>
            <a:avLst/>
            <a:gdLst/>
            <a:ahLst/>
            <a:cxnLst/>
            <a:rect l="l" t="t" r="r" b="b"/>
            <a:pathLst>
              <a:path w="1869440" h="2237104">
                <a:moveTo>
                  <a:pt x="1834927" y="405223"/>
                </a:moveTo>
                <a:lnTo>
                  <a:pt x="923532" y="405223"/>
                </a:lnTo>
                <a:lnTo>
                  <a:pt x="963660" y="406391"/>
                </a:lnTo>
                <a:lnTo>
                  <a:pt x="1006082" y="410207"/>
                </a:lnTo>
                <a:lnTo>
                  <a:pt x="1049510" y="417139"/>
                </a:lnTo>
                <a:lnTo>
                  <a:pt x="1092655" y="427653"/>
                </a:lnTo>
                <a:lnTo>
                  <a:pt x="1134228" y="442217"/>
                </a:lnTo>
                <a:lnTo>
                  <a:pt x="1172940" y="461298"/>
                </a:lnTo>
                <a:lnTo>
                  <a:pt x="1207503" y="485364"/>
                </a:lnTo>
                <a:lnTo>
                  <a:pt x="1236629" y="514882"/>
                </a:lnTo>
                <a:lnTo>
                  <a:pt x="1259029" y="550318"/>
                </a:lnTo>
                <a:lnTo>
                  <a:pt x="1273413" y="592141"/>
                </a:lnTo>
                <a:lnTo>
                  <a:pt x="1278495" y="640818"/>
                </a:lnTo>
                <a:lnTo>
                  <a:pt x="1273415" y="690053"/>
                </a:lnTo>
                <a:lnTo>
                  <a:pt x="1259058" y="732552"/>
                </a:lnTo>
                <a:lnTo>
                  <a:pt x="1236750" y="769530"/>
                </a:lnTo>
                <a:lnTo>
                  <a:pt x="1207816" y="802200"/>
                </a:lnTo>
                <a:lnTo>
                  <a:pt x="1173581" y="831778"/>
                </a:lnTo>
                <a:lnTo>
                  <a:pt x="1135371" y="859479"/>
                </a:lnTo>
                <a:lnTo>
                  <a:pt x="961227" y="973792"/>
                </a:lnTo>
                <a:lnTo>
                  <a:pt x="915646" y="1004858"/>
                </a:lnTo>
                <a:lnTo>
                  <a:pt x="874501" y="1035968"/>
                </a:lnTo>
                <a:lnTo>
                  <a:pt x="837654" y="1067498"/>
                </a:lnTo>
                <a:lnTo>
                  <a:pt x="804967" y="1099826"/>
                </a:lnTo>
                <a:lnTo>
                  <a:pt x="776304" y="1133329"/>
                </a:lnTo>
                <a:lnTo>
                  <a:pt x="751527" y="1168384"/>
                </a:lnTo>
                <a:lnTo>
                  <a:pt x="730499" y="1205370"/>
                </a:lnTo>
                <a:lnTo>
                  <a:pt x="713083" y="1244664"/>
                </a:lnTo>
                <a:lnTo>
                  <a:pt x="699141" y="1286643"/>
                </a:lnTo>
                <a:lnTo>
                  <a:pt x="688536" y="1331685"/>
                </a:lnTo>
                <a:lnTo>
                  <a:pt x="681131" y="1380166"/>
                </a:lnTo>
                <a:lnTo>
                  <a:pt x="676789" y="1432465"/>
                </a:lnTo>
                <a:lnTo>
                  <a:pt x="675372" y="1488959"/>
                </a:lnTo>
                <a:lnTo>
                  <a:pt x="675372" y="1529796"/>
                </a:lnTo>
                <a:lnTo>
                  <a:pt x="1146561" y="1529796"/>
                </a:lnTo>
                <a:lnTo>
                  <a:pt x="1146561" y="1498383"/>
                </a:lnTo>
                <a:lnTo>
                  <a:pt x="1149995" y="1445729"/>
                </a:lnTo>
                <a:lnTo>
                  <a:pt x="1159897" y="1398866"/>
                </a:lnTo>
                <a:lnTo>
                  <a:pt x="1175667" y="1357174"/>
                </a:lnTo>
                <a:lnTo>
                  <a:pt x="1196705" y="1320029"/>
                </a:lnTo>
                <a:lnTo>
                  <a:pt x="1222412" y="1286811"/>
                </a:lnTo>
                <a:lnTo>
                  <a:pt x="1252187" y="1256898"/>
                </a:lnTo>
                <a:lnTo>
                  <a:pt x="1285430" y="1229669"/>
                </a:lnTo>
                <a:lnTo>
                  <a:pt x="1321542" y="1204500"/>
                </a:lnTo>
                <a:lnTo>
                  <a:pt x="1359922" y="1180772"/>
                </a:lnTo>
                <a:lnTo>
                  <a:pt x="1399972" y="1157861"/>
                </a:lnTo>
                <a:lnTo>
                  <a:pt x="1482677" y="1112007"/>
                </a:lnTo>
                <a:lnTo>
                  <a:pt x="1620893" y="1033476"/>
                </a:lnTo>
                <a:lnTo>
                  <a:pt x="1683812" y="995007"/>
                </a:lnTo>
                <a:lnTo>
                  <a:pt x="1715138" y="971750"/>
                </a:lnTo>
                <a:lnTo>
                  <a:pt x="1745429" y="945039"/>
                </a:lnTo>
                <a:lnTo>
                  <a:pt x="1773979" y="914292"/>
                </a:lnTo>
                <a:lnTo>
                  <a:pt x="1800079" y="878928"/>
                </a:lnTo>
                <a:lnTo>
                  <a:pt x="1823021" y="838368"/>
                </a:lnTo>
                <a:lnTo>
                  <a:pt x="1842098" y="792030"/>
                </a:lnTo>
                <a:lnTo>
                  <a:pt x="1856601" y="739334"/>
                </a:lnTo>
                <a:lnTo>
                  <a:pt x="1865822" y="679700"/>
                </a:lnTo>
                <a:lnTo>
                  <a:pt x="1869052" y="612546"/>
                </a:lnTo>
                <a:lnTo>
                  <a:pt x="1867146" y="559560"/>
                </a:lnTo>
                <a:lnTo>
                  <a:pt x="1861539" y="509592"/>
                </a:lnTo>
                <a:lnTo>
                  <a:pt x="1852404" y="462561"/>
                </a:lnTo>
                <a:lnTo>
                  <a:pt x="1839911" y="418383"/>
                </a:lnTo>
                <a:lnTo>
                  <a:pt x="1834927" y="405223"/>
                </a:lnTo>
                <a:close/>
              </a:path>
              <a:path w="1869440" h="2237104">
                <a:moveTo>
                  <a:pt x="976933" y="0"/>
                </a:moveTo>
                <a:lnTo>
                  <a:pt x="928532" y="545"/>
                </a:lnTo>
                <a:lnTo>
                  <a:pt x="880236" y="2213"/>
                </a:lnTo>
                <a:lnTo>
                  <a:pt x="832150" y="5049"/>
                </a:lnTo>
                <a:lnTo>
                  <a:pt x="784379" y="9100"/>
                </a:lnTo>
                <a:lnTo>
                  <a:pt x="737029" y="14412"/>
                </a:lnTo>
                <a:lnTo>
                  <a:pt x="690204" y="21032"/>
                </a:lnTo>
                <a:lnTo>
                  <a:pt x="644010" y="29005"/>
                </a:lnTo>
                <a:lnTo>
                  <a:pt x="598551" y="38379"/>
                </a:lnTo>
                <a:lnTo>
                  <a:pt x="553933" y="49200"/>
                </a:lnTo>
                <a:lnTo>
                  <a:pt x="510262" y="61514"/>
                </a:lnTo>
                <a:lnTo>
                  <a:pt x="467641" y="75367"/>
                </a:lnTo>
                <a:lnTo>
                  <a:pt x="426176" y="90805"/>
                </a:lnTo>
                <a:lnTo>
                  <a:pt x="385972" y="107876"/>
                </a:lnTo>
                <a:lnTo>
                  <a:pt x="347135" y="126626"/>
                </a:lnTo>
                <a:lnTo>
                  <a:pt x="309769" y="147100"/>
                </a:lnTo>
                <a:lnTo>
                  <a:pt x="273980" y="169346"/>
                </a:lnTo>
                <a:lnTo>
                  <a:pt x="239872" y="193409"/>
                </a:lnTo>
                <a:lnTo>
                  <a:pt x="207551" y="219336"/>
                </a:lnTo>
                <a:lnTo>
                  <a:pt x="177122" y="247174"/>
                </a:lnTo>
                <a:lnTo>
                  <a:pt x="148689" y="276968"/>
                </a:lnTo>
                <a:lnTo>
                  <a:pt x="122359" y="308765"/>
                </a:lnTo>
                <a:lnTo>
                  <a:pt x="98236" y="342612"/>
                </a:lnTo>
                <a:lnTo>
                  <a:pt x="76425" y="378554"/>
                </a:lnTo>
                <a:lnTo>
                  <a:pt x="57031" y="416639"/>
                </a:lnTo>
                <a:lnTo>
                  <a:pt x="40159" y="456912"/>
                </a:lnTo>
                <a:lnTo>
                  <a:pt x="25915" y="499420"/>
                </a:lnTo>
                <a:lnTo>
                  <a:pt x="14404" y="544210"/>
                </a:lnTo>
                <a:lnTo>
                  <a:pt x="5730" y="591327"/>
                </a:lnTo>
                <a:lnTo>
                  <a:pt x="0" y="640818"/>
                </a:lnTo>
                <a:lnTo>
                  <a:pt x="552862" y="640818"/>
                </a:lnTo>
                <a:lnTo>
                  <a:pt x="568415" y="593001"/>
                </a:lnTo>
                <a:lnTo>
                  <a:pt x="590206" y="551179"/>
                </a:lnTo>
                <a:lnTo>
                  <a:pt x="617689" y="515123"/>
                </a:lnTo>
                <a:lnTo>
                  <a:pt x="650317" y="484609"/>
                </a:lnTo>
                <a:lnTo>
                  <a:pt x="687544" y="459410"/>
                </a:lnTo>
                <a:lnTo>
                  <a:pt x="728823" y="439299"/>
                </a:lnTo>
                <a:lnTo>
                  <a:pt x="773608" y="424052"/>
                </a:lnTo>
                <a:lnTo>
                  <a:pt x="821352" y="413440"/>
                </a:lnTo>
                <a:lnTo>
                  <a:pt x="871509" y="407240"/>
                </a:lnTo>
                <a:lnTo>
                  <a:pt x="923532" y="405223"/>
                </a:lnTo>
                <a:lnTo>
                  <a:pt x="1834927" y="405223"/>
                </a:lnTo>
                <a:lnTo>
                  <a:pt x="1824231" y="376977"/>
                </a:lnTo>
                <a:lnTo>
                  <a:pt x="1805535" y="338260"/>
                </a:lnTo>
                <a:lnTo>
                  <a:pt x="1783993" y="302150"/>
                </a:lnTo>
                <a:lnTo>
                  <a:pt x="1759777" y="268564"/>
                </a:lnTo>
                <a:lnTo>
                  <a:pt x="1733057" y="237420"/>
                </a:lnTo>
                <a:lnTo>
                  <a:pt x="1704004" y="208635"/>
                </a:lnTo>
                <a:lnTo>
                  <a:pt x="1672790" y="182127"/>
                </a:lnTo>
                <a:lnTo>
                  <a:pt x="1639584" y="157814"/>
                </a:lnTo>
                <a:lnTo>
                  <a:pt x="1604559" y="135613"/>
                </a:lnTo>
                <a:lnTo>
                  <a:pt x="1567884" y="115441"/>
                </a:lnTo>
                <a:lnTo>
                  <a:pt x="1529730" y="97217"/>
                </a:lnTo>
                <a:lnTo>
                  <a:pt x="1490269" y="80857"/>
                </a:lnTo>
                <a:lnTo>
                  <a:pt x="1449671" y="66280"/>
                </a:lnTo>
                <a:lnTo>
                  <a:pt x="1408107" y="53403"/>
                </a:lnTo>
                <a:lnTo>
                  <a:pt x="1365748" y="42144"/>
                </a:lnTo>
                <a:lnTo>
                  <a:pt x="1322765" y="32420"/>
                </a:lnTo>
                <a:lnTo>
                  <a:pt x="1279329" y="24148"/>
                </a:lnTo>
                <a:lnTo>
                  <a:pt x="1235610" y="17247"/>
                </a:lnTo>
                <a:lnTo>
                  <a:pt x="1191780" y="11633"/>
                </a:lnTo>
                <a:lnTo>
                  <a:pt x="1148008" y="7225"/>
                </a:lnTo>
                <a:lnTo>
                  <a:pt x="1104467" y="3940"/>
                </a:lnTo>
                <a:lnTo>
                  <a:pt x="1061327" y="1696"/>
                </a:lnTo>
                <a:lnTo>
                  <a:pt x="1018759" y="410"/>
                </a:lnTo>
                <a:lnTo>
                  <a:pt x="976933" y="0"/>
                </a:lnTo>
                <a:close/>
              </a:path>
              <a:path w="1869440" h="2237104">
                <a:moveTo>
                  <a:pt x="1206246" y="1771673"/>
                </a:moveTo>
                <a:lnTo>
                  <a:pt x="628253" y="1771673"/>
                </a:lnTo>
                <a:lnTo>
                  <a:pt x="628253" y="2236581"/>
                </a:lnTo>
                <a:lnTo>
                  <a:pt x="1206246" y="2236581"/>
                </a:lnTo>
                <a:lnTo>
                  <a:pt x="1206246" y="17716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798" y="6101091"/>
            <a:ext cx="15116119" cy="3236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105" y="1365250"/>
            <a:ext cx="17304348" cy="5585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32" y="2324536"/>
            <a:ext cx="9099199" cy="77065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055" y="2324536"/>
            <a:ext cx="9109670" cy="77065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129" y="961227"/>
            <a:ext cx="11819890" cy="466090"/>
          </a:xfrm>
          <a:custGeom>
            <a:avLst/>
            <a:gdLst/>
            <a:ahLst/>
            <a:cxnLst/>
            <a:rect l="l" t="t" r="r" b="b"/>
            <a:pathLst>
              <a:path w="11819890" h="466090">
                <a:moveTo>
                  <a:pt x="268892" y="100520"/>
                </a:moveTo>
                <a:lnTo>
                  <a:pt x="153293" y="100520"/>
                </a:lnTo>
                <a:lnTo>
                  <a:pt x="153293" y="452342"/>
                </a:lnTo>
                <a:lnTo>
                  <a:pt x="268892" y="452342"/>
                </a:lnTo>
                <a:lnTo>
                  <a:pt x="268892" y="100520"/>
                </a:lnTo>
                <a:close/>
              </a:path>
              <a:path w="11819890" h="466090">
                <a:moveTo>
                  <a:pt x="422186" y="12565"/>
                </a:moveTo>
                <a:lnTo>
                  <a:pt x="0" y="12565"/>
                </a:lnTo>
                <a:lnTo>
                  <a:pt x="0" y="100520"/>
                </a:lnTo>
                <a:lnTo>
                  <a:pt x="422186" y="100520"/>
                </a:lnTo>
                <a:lnTo>
                  <a:pt x="422186" y="12565"/>
                </a:lnTo>
                <a:close/>
              </a:path>
              <a:path w="11819890" h="466090">
                <a:moveTo>
                  <a:pt x="879063" y="12565"/>
                </a:moveTo>
                <a:lnTo>
                  <a:pt x="478238" y="12565"/>
                </a:lnTo>
                <a:lnTo>
                  <a:pt x="478238" y="452342"/>
                </a:lnTo>
                <a:lnTo>
                  <a:pt x="885974" y="452342"/>
                </a:lnTo>
                <a:lnTo>
                  <a:pt x="885974" y="364386"/>
                </a:lnTo>
                <a:lnTo>
                  <a:pt x="593836" y="364386"/>
                </a:lnTo>
                <a:lnTo>
                  <a:pt x="593836" y="270148"/>
                </a:lnTo>
                <a:lnTo>
                  <a:pt x="835085" y="270148"/>
                </a:lnTo>
                <a:lnTo>
                  <a:pt x="835085" y="187219"/>
                </a:lnTo>
                <a:lnTo>
                  <a:pt x="593836" y="187219"/>
                </a:lnTo>
                <a:lnTo>
                  <a:pt x="593836" y="100520"/>
                </a:lnTo>
                <a:lnTo>
                  <a:pt x="879063" y="100520"/>
                </a:lnTo>
                <a:lnTo>
                  <a:pt x="879063" y="12565"/>
                </a:lnTo>
                <a:close/>
              </a:path>
              <a:path w="11819890" h="466090">
                <a:moveTo>
                  <a:pt x="1111546" y="12565"/>
                </a:moveTo>
                <a:lnTo>
                  <a:pt x="948200" y="12565"/>
                </a:lnTo>
                <a:lnTo>
                  <a:pt x="948200" y="452342"/>
                </a:lnTo>
                <a:lnTo>
                  <a:pt x="1063799" y="452342"/>
                </a:lnTo>
                <a:lnTo>
                  <a:pt x="1063799" y="162089"/>
                </a:lnTo>
                <a:lnTo>
                  <a:pt x="1059401" y="125022"/>
                </a:lnTo>
                <a:lnTo>
                  <a:pt x="1155378" y="125022"/>
                </a:lnTo>
                <a:lnTo>
                  <a:pt x="1111546" y="12565"/>
                </a:lnTo>
                <a:close/>
              </a:path>
              <a:path w="11819890" h="466090">
                <a:moveTo>
                  <a:pt x="1155378" y="125022"/>
                </a:moveTo>
                <a:lnTo>
                  <a:pt x="1063799" y="125022"/>
                </a:lnTo>
                <a:lnTo>
                  <a:pt x="1195732" y="452342"/>
                </a:lnTo>
                <a:lnTo>
                  <a:pt x="1279290" y="452342"/>
                </a:lnTo>
                <a:lnTo>
                  <a:pt x="1327910" y="331717"/>
                </a:lnTo>
                <a:lnTo>
                  <a:pt x="1235940" y="331717"/>
                </a:lnTo>
                <a:lnTo>
                  <a:pt x="1155378" y="125022"/>
                </a:lnTo>
                <a:close/>
              </a:path>
              <a:path w="11819890" h="466090">
                <a:moveTo>
                  <a:pt x="1526822" y="125022"/>
                </a:moveTo>
                <a:lnTo>
                  <a:pt x="1415621" y="125022"/>
                </a:lnTo>
                <a:lnTo>
                  <a:pt x="1411223" y="162089"/>
                </a:lnTo>
                <a:lnTo>
                  <a:pt x="1411223" y="452342"/>
                </a:lnTo>
                <a:lnTo>
                  <a:pt x="1526822" y="452342"/>
                </a:lnTo>
                <a:lnTo>
                  <a:pt x="1526822" y="125022"/>
                </a:lnTo>
                <a:close/>
              </a:path>
              <a:path w="11819890" h="466090">
                <a:moveTo>
                  <a:pt x="1526822" y="12565"/>
                </a:moveTo>
                <a:lnTo>
                  <a:pt x="1363476" y="12565"/>
                </a:lnTo>
                <a:lnTo>
                  <a:pt x="1239082" y="331717"/>
                </a:lnTo>
                <a:lnTo>
                  <a:pt x="1327910" y="331717"/>
                </a:lnTo>
                <a:lnTo>
                  <a:pt x="1411223" y="125022"/>
                </a:lnTo>
                <a:lnTo>
                  <a:pt x="1526822" y="125022"/>
                </a:lnTo>
                <a:lnTo>
                  <a:pt x="1526822" y="12565"/>
                </a:lnTo>
                <a:close/>
              </a:path>
              <a:path w="11819890" h="466090">
                <a:moveTo>
                  <a:pt x="1881907" y="12565"/>
                </a:moveTo>
                <a:lnTo>
                  <a:pt x="1768193" y="12565"/>
                </a:lnTo>
                <a:lnTo>
                  <a:pt x="1570922" y="452342"/>
                </a:lnTo>
                <a:lnTo>
                  <a:pt x="1691546" y="452342"/>
                </a:lnTo>
                <a:lnTo>
                  <a:pt x="1729870" y="363130"/>
                </a:lnTo>
                <a:lnTo>
                  <a:pt x="2039161" y="363130"/>
                </a:lnTo>
                <a:lnTo>
                  <a:pt x="2005343" y="287739"/>
                </a:lnTo>
                <a:lnTo>
                  <a:pt x="1758141" y="287739"/>
                </a:lnTo>
                <a:lnTo>
                  <a:pt x="1824736" y="123137"/>
                </a:lnTo>
                <a:lnTo>
                  <a:pt x="1931507" y="123137"/>
                </a:lnTo>
                <a:lnTo>
                  <a:pt x="1881907" y="12565"/>
                </a:lnTo>
                <a:close/>
              </a:path>
              <a:path w="11819890" h="466090">
                <a:moveTo>
                  <a:pt x="2039161" y="363130"/>
                </a:moveTo>
                <a:lnTo>
                  <a:pt x="1920231" y="363130"/>
                </a:lnTo>
                <a:lnTo>
                  <a:pt x="1958554" y="452342"/>
                </a:lnTo>
                <a:lnTo>
                  <a:pt x="2079179" y="452342"/>
                </a:lnTo>
                <a:lnTo>
                  <a:pt x="2039161" y="363130"/>
                </a:lnTo>
                <a:close/>
              </a:path>
              <a:path w="11819890" h="466090">
                <a:moveTo>
                  <a:pt x="2297217" y="100520"/>
                </a:moveTo>
                <a:lnTo>
                  <a:pt x="2181618" y="100520"/>
                </a:lnTo>
                <a:lnTo>
                  <a:pt x="2181618" y="452342"/>
                </a:lnTo>
                <a:lnTo>
                  <a:pt x="2297217" y="452342"/>
                </a:lnTo>
                <a:lnTo>
                  <a:pt x="2297217" y="100520"/>
                </a:lnTo>
                <a:close/>
              </a:path>
              <a:path w="11819890" h="466090">
                <a:moveTo>
                  <a:pt x="1931507" y="123137"/>
                </a:moveTo>
                <a:lnTo>
                  <a:pt x="1824736" y="123137"/>
                </a:lnTo>
                <a:lnTo>
                  <a:pt x="1892588" y="287739"/>
                </a:lnTo>
                <a:lnTo>
                  <a:pt x="2005343" y="287739"/>
                </a:lnTo>
                <a:lnTo>
                  <a:pt x="1931507" y="123137"/>
                </a:lnTo>
                <a:close/>
              </a:path>
              <a:path w="11819890" h="466090">
                <a:moveTo>
                  <a:pt x="2450511" y="12565"/>
                </a:moveTo>
                <a:lnTo>
                  <a:pt x="2028325" y="12565"/>
                </a:lnTo>
                <a:lnTo>
                  <a:pt x="2028325" y="100520"/>
                </a:lnTo>
                <a:lnTo>
                  <a:pt x="2450511" y="100520"/>
                </a:lnTo>
                <a:lnTo>
                  <a:pt x="2450511" y="12565"/>
                </a:lnTo>
                <a:close/>
              </a:path>
              <a:path w="11819890" h="466090">
                <a:moveTo>
                  <a:pt x="2622161" y="12565"/>
                </a:moveTo>
                <a:lnTo>
                  <a:pt x="2506563" y="12565"/>
                </a:lnTo>
                <a:lnTo>
                  <a:pt x="2506563" y="452342"/>
                </a:lnTo>
                <a:lnTo>
                  <a:pt x="2623418" y="452342"/>
                </a:lnTo>
                <a:lnTo>
                  <a:pt x="2728964" y="307215"/>
                </a:lnTo>
                <a:lnTo>
                  <a:pt x="2622161" y="307215"/>
                </a:lnTo>
                <a:lnTo>
                  <a:pt x="2622161" y="12565"/>
                </a:lnTo>
                <a:close/>
              </a:path>
              <a:path w="11819890" h="466090">
                <a:moveTo>
                  <a:pt x="2955135" y="155178"/>
                </a:moveTo>
                <a:lnTo>
                  <a:pt x="2839537" y="155178"/>
                </a:lnTo>
                <a:lnTo>
                  <a:pt x="2839537" y="452342"/>
                </a:lnTo>
                <a:lnTo>
                  <a:pt x="2955135" y="452342"/>
                </a:lnTo>
                <a:lnTo>
                  <a:pt x="2955135" y="155178"/>
                </a:lnTo>
                <a:close/>
              </a:path>
              <a:path w="11819890" h="466090">
                <a:moveTo>
                  <a:pt x="2955135" y="12565"/>
                </a:moveTo>
                <a:lnTo>
                  <a:pt x="2838908" y="12565"/>
                </a:lnTo>
                <a:lnTo>
                  <a:pt x="2622161" y="307215"/>
                </a:lnTo>
                <a:lnTo>
                  <a:pt x="2728964" y="307215"/>
                </a:lnTo>
                <a:lnTo>
                  <a:pt x="2839537" y="155178"/>
                </a:lnTo>
                <a:lnTo>
                  <a:pt x="2955135" y="155178"/>
                </a:lnTo>
                <a:lnTo>
                  <a:pt x="2955135" y="12565"/>
                </a:lnTo>
                <a:close/>
              </a:path>
              <a:path w="11819890" h="466090">
                <a:moveTo>
                  <a:pt x="3445276" y="275803"/>
                </a:moveTo>
                <a:lnTo>
                  <a:pt x="3329677" y="275803"/>
                </a:lnTo>
                <a:lnTo>
                  <a:pt x="3329677" y="452342"/>
                </a:lnTo>
                <a:lnTo>
                  <a:pt x="3445276" y="452342"/>
                </a:lnTo>
                <a:lnTo>
                  <a:pt x="3445276" y="275803"/>
                </a:lnTo>
                <a:close/>
              </a:path>
              <a:path w="11819890" h="466090">
                <a:moveTo>
                  <a:pt x="3150625" y="12565"/>
                </a:moveTo>
                <a:lnTo>
                  <a:pt x="3035027" y="12565"/>
                </a:lnTo>
                <a:lnTo>
                  <a:pt x="3035094" y="149210"/>
                </a:lnTo>
                <a:lnTo>
                  <a:pt x="3039660" y="196878"/>
                </a:lnTo>
                <a:lnTo>
                  <a:pt x="3066439" y="244390"/>
                </a:lnTo>
                <a:lnTo>
                  <a:pt x="3100424" y="265486"/>
                </a:lnTo>
                <a:lnTo>
                  <a:pt x="3143243" y="276981"/>
                </a:lnTo>
                <a:lnTo>
                  <a:pt x="3189596" y="281761"/>
                </a:lnTo>
                <a:lnTo>
                  <a:pt x="3234183" y="282713"/>
                </a:lnTo>
                <a:lnTo>
                  <a:pt x="3259441" y="282429"/>
                </a:lnTo>
                <a:lnTo>
                  <a:pt x="3282637" y="281378"/>
                </a:lnTo>
                <a:lnTo>
                  <a:pt x="3305480" y="279268"/>
                </a:lnTo>
                <a:lnTo>
                  <a:pt x="3329677" y="275803"/>
                </a:lnTo>
                <a:lnTo>
                  <a:pt x="3445276" y="275803"/>
                </a:lnTo>
                <a:lnTo>
                  <a:pt x="3445276" y="194758"/>
                </a:lnTo>
                <a:lnTo>
                  <a:pt x="3249889" y="194758"/>
                </a:lnTo>
                <a:lnTo>
                  <a:pt x="3216179" y="193138"/>
                </a:lnTo>
                <a:lnTo>
                  <a:pt x="3177267" y="182831"/>
                </a:lnTo>
                <a:lnTo>
                  <a:pt x="3153217" y="149210"/>
                </a:lnTo>
                <a:lnTo>
                  <a:pt x="3150625" y="122509"/>
                </a:lnTo>
                <a:lnTo>
                  <a:pt x="3150625" y="12565"/>
                </a:lnTo>
                <a:close/>
              </a:path>
              <a:path w="11819890" h="466090">
                <a:moveTo>
                  <a:pt x="3445276" y="12565"/>
                </a:moveTo>
                <a:lnTo>
                  <a:pt x="3329677" y="12565"/>
                </a:lnTo>
                <a:lnTo>
                  <a:pt x="3329677" y="187847"/>
                </a:lnTo>
                <a:lnTo>
                  <a:pt x="3310407" y="191312"/>
                </a:lnTo>
                <a:lnTo>
                  <a:pt x="3291432" y="193423"/>
                </a:lnTo>
                <a:lnTo>
                  <a:pt x="3271632" y="194473"/>
                </a:lnTo>
                <a:lnTo>
                  <a:pt x="3249889" y="194758"/>
                </a:lnTo>
                <a:lnTo>
                  <a:pt x="3445276" y="194758"/>
                </a:lnTo>
                <a:lnTo>
                  <a:pt x="3445276" y="12565"/>
                </a:lnTo>
                <a:close/>
              </a:path>
              <a:path w="11819890" h="466090">
                <a:moveTo>
                  <a:pt x="3943024" y="12565"/>
                </a:moveTo>
                <a:lnTo>
                  <a:pt x="3542199" y="12565"/>
                </a:lnTo>
                <a:lnTo>
                  <a:pt x="3542199" y="452342"/>
                </a:lnTo>
                <a:lnTo>
                  <a:pt x="3949935" y="452342"/>
                </a:lnTo>
                <a:lnTo>
                  <a:pt x="3949935" y="364386"/>
                </a:lnTo>
                <a:lnTo>
                  <a:pt x="3657797" y="364386"/>
                </a:lnTo>
                <a:lnTo>
                  <a:pt x="3657797" y="270148"/>
                </a:lnTo>
                <a:lnTo>
                  <a:pt x="3899046" y="270148"/>
                </a:lnTo>
                <a:lnTo>
                  <a:pt x="3899046" y="187219"/>
                </a:lnTo>
                <a:lnTo>
                  <a:pt x="3657797" y="187219"/>
                </a:lnTo>
                <a:lnTo>
                  <a:pt x="3657797" y="100520"/>
                </a:lnTo>
                <a:lnTo>
                  <a:pt x="3943024" y="100520"/>
                </a:lnTo>
                <a:lnTo>
                  <a:pt x="3943024" y="12565"/>
                </a:lnTo>
                <a:close/>
              </a:path>
              <a:path w="11819890" h="466090">
                <a:moveTo>
                  <a:pt x="4246500" y="628"/>
                </a:moveTo>
                <a:lnTo>
                  <a:pt x="4196386" y="3559"/>
                </a:lnTo>
                <a:lnTo>
                  <a:pt x="4150967" y="12348"/>
                </a:lnTo>
                <a:lnTo>
                  <a:pt x="4110564" y="26991"/>
                </a:lnTo>
                <a:lnTo>
                  <a:pt x="4075498" y="47482"/>
                </a:lnTo>
                <a:lnTo>
                  <a:pt x="4046088" y="73816"/>
                </a:lnTo>
                <a:lnTo>
                  <a:pt x="4022655" y="105988"/>
                </a:lnTo>
                <a:lnTo>
                  <a:pt x="4005521" y="143993"/>
                </a:lnTo>
                <a:lnTo>
                  <a:pt x="3995005" y="187825"/>
                </a:lnTo>
                <a:lnTo>
                  <a:pt x="3991429" y="237479"/>
                </a:lnTo>
                <a:lnTo>
                  <a:pt x="3995240" y="288321"/>
                </a:lnTo>
                <a:lnTo>
                  <a:pt x="4006373" y="332136"/>
                </a:lnTo>
                <a:lnTo>
                  <a:pt x="4024377" y="369203"/>
                </a:lnTo>
                <a:lnTo>
                  <a:pt x="4048804" y="399801"/>
                </a:lnTo>
                <a:lnTo>
                  <a:pt x="4079203" y="424210"/>
                </a:lnTo>
                <a:lnTo>
                  <a:pt x="4115125" y="442709"/>
                </a:lnTo>
                <a:lnTo>
                  <a:pt x="4156119" y="455576"/>
                </a:lnTo>
                <a:lnTo>
                  <a:pt x="4201736" y="463092"/>
                </a:lnTo>
                <a:lnTo>
                  <a:pt x="4251526" y="465535"/>
                </a:lnTo>
                <a:lnTo>
                  <a:pt x="4294885" y="463652"/>
                </a:lnTo>
                <a:lnTo>
                  <a:pt x="4337221" y="457241"/>
                </a:lnTo>
                <a:lnTo>
                  <a:pt x="4376975" y="445160"/>
                </a:lnTo>
                <a:lnTo>
                  <a:pt x="4412586" y="426265"/>
                </a:lnTo>
                <a:lnTo>
                  <a:pt x="4442493" y="399413"/>
                </a:lnTo>
                <a:lnTo>
                  <a:pt x="4456244" y="377580"/>
                </a:lnTo>
                <a:lnTo>
                  <a:pt x="4249641" y="377580"/>
                </a:lnTo>
                <a:lnTo>
                  <a:pt x="4200632" y="371187"/>
                </a:lnTo>
                <a:lnTo>
                  <a:pt x="4163354" y="352671"/>
                </a:lnTo>
                <a:lnTo>
                  <a:pt x="4137324" y="323027"/>
                </a:lnTo>
                <a:lnTo>
                  <a:pt x="4122060" y="283251"/>
                </a:lnTo>
                <a:lnTo>
                  <a:pt x="4117080" y="234338"/>
                </a:lnTo>
                <a:lnTo>
                  <a:pt x="4121879" y="185646"/>
                </a:lnTo>
                <a:lnTo>
                  <a:pt x="4136480" y="145307"/>
                </a:lnTo>
                <a:lnTo>
                  <a:pt x="4161183" y="114739"/>
                </a:lnTo>
                <a:lnTo>
                  <a:pt x="4196290" y="95358"/>
                </a:lnTo>
                <a:lnTo>
                  <a:pt x="4242102" y="88583"/>
                </a:lnTo>
                <a:lnTo>
                  <a:pt x="4453959" y="88583"/>
                </a:lnTo>
                <a:lnTo>
                  <a:pt x="4438813" y="65697"/>
                </a:lnTo>
                <a:lnTo>
                  <a:pt x="4406790" y="38990"/>
                </a:lnTo>
                <a:lnTo>
                  <a:pt x="4369064" y="20360"/>
                </a:lnTo>
                <a:lnTo>
                  <a:pt x="4328118" y="8577"/>
                </a:lnTo>
                <a:lnTo>
                  <a:pt x="4286435" y="2410"/>
                </a:lnTo>
                <a:lnTo>
                  <a:pt x="4246500" y="628"/>
                </a:lnTo>
                <a:close/>
              </a:path>
              <a:path w="11819890" h="466090">
                <a:moveTo>
                  <a:pt x="4478953" y="317267"/>
                </a:moveTo>
                <a:lnTo>
                  <a:pt x="4358329" y="317267"/>
                </a:lnTo>
                <a:lnTo>
                  <a:pt x="4340021" y="347365"/>
                </a:lnTo>
                <a:lnTo>
                  <a:pt x="4313173" y="365800"/>
                </a:lnTo>
                <a:lnTo>
                  <a:pt x="4281731" y="375047"/>
                </a:lnTo>
                <a:lnTo>
                  <a:pt x="4249641" y="377580"/>
                </a:lnTo>
                <a:lnTo>
                  <a:pt x="4456244" y="377580"/>
                </a:lnTo>
                <a:lnTo>
                  <a:pt x="4465135" y="363461"/>
                </a:lnTo>
                <a:lnTo>
                  <a:pt x="4478953" y="317267"/>
                </a:lnTo>
                <a:close/>
              </a:path>
              <a:path w="11819890" h="466090">
                <a:moveTo>
                  <a:pt x="4453959" y="88583"/>
                </a:moveTo>
                <a:lnTo>
                  <a:pt x="4242102" y="88583"/>
                </a:lnTo>
                <a:lnTo>
                  <a:pt x="4274791" y="91371"/>
                </a:lnTo>
                <a:lnTo>
                  <a:pt x="4308069" y="100991"/>
                </a:lnTo>
                <a:lnTo>
                  <a:pt x="4336635" y="119328"/>
                </a:lnTo>
                <a:lnTo>
                  <a:pt x="4355188" y="148267"/>
                </a:lnTo>
                <a:lnTo>
                  <a:pt x="4475812" y="148267"/>
                </a:lnTo>
                <a:lnTo>
                  <a:pt x="4462648" y="101712"/>
                </a:lnTo>
                <a:lnTo>
                  <a:pt x="4453959" y="88583"/>
                </a:lnTo>
                <a:close/>
              </a:path>
              <a:path w="11819890" h="466090">
                <a:moveTo>
                  <a:pt x="4659076" y="12565"/>
                </a:moveTo>
                <a:lnTo>
                  <a:pt x="4543477" y="12565"/>
                </a:lnTo>
                <a:lnTo>
                  <a:pt x="4543477" y="452342"/>
                </a:lnTo>
                <a:lnTo>
                  <a:pt x="4659076" y="452342"/>
                </a:lnTo>
                <a:lnTo>
                  <a:pt x="4659076" y="265122"/>
                </a:lnTo>
                <a:lnTo>
                  <a:pt x="4867626" y="265122"/>
                </a:lnTo>
                <a:lnTo>
                  <a:pt x="4829961" y="216119"/>
                </a:lnTo>
                <a:lnTo>
                  <a:pt x="4858814" y="177167"/>
                </a:lnTo>
                <a:lnTo>
                  <a:pt x="4659076" y="177167"/>
                </a:lnTo>
                <a:lnTo>
                  <a:pt x="4659076" y="12565"/>
                </a:lnTo>
                <a:close/>
              </a:path>
              <a:path w="11819890" h="466090">
                <a:moveTo>
                  <a:pt x="4867626" y="265122"/>
                </a:moveTo>
                <a:lnTo>
                  <a:pt x="4736979" y="265122"/>
                </a:lnTo>
                <a:lnTo>
                  <a:pt x="4869541" y="452342"/>
                </a:lnTo>
                <a:lnTo>
                  <a:pt x="5011526" y="452342"/>
                </a:lnTo>
                <a:lnTo>
                  <a:pt x="4867626" y="265122"/>
                </a:lnTo>
                <a:close/>
              </a:path>
              <a:path w="11819890" h="466090">
                <a:moveTo>
                  <a:pt x="4980741" y="12565"/>
                </a:moveTo>
                <a:lnTo>
                  <a:pt x="4845038" y="12565"/>
                </a:lnTo>
                <a:lnTo>
                  <a:pt x="4735094" y="177167"/>
                </a:lnTo>
                <a:lnTo>
                  <a:pt x="4858814" y="177167"/>
                </a:lnTo>
                <a:lnTo>
                  <a:pt x="4980741" y="12565"/>
                </a:lnTo>
                <a:close/>
              </a:path>
              <a:path w="11819890" h="466090">
                <a:moveTo>
                  <a:pt x="5167691" y="12565"/>
                </a:moveTo>
                <a:lnTo>
                  <a:pt x="5052092" y="12565"/>
                </a:lnTo>
                <a:lnTo>
                  <a:pt x="5052092" y="452342"/>
                </a:lnTo>
                <a:lnTo>
                  <a:pt x="5168947" y="452342"/>
                </a:lnTo>
                <a:lnTo>
                  <a:pt x="5274494" y="307215"/>
                </a:lnTo>
                <a:lnTo>
                  <a:pt x="5167691" y="307215"/>
                </a:lnTo>
                <a:lnTo>
                  <a:pt x="5167691" y="12565"/>
                </a:lnTo>
                <a:close/>
              </a:path>
              <a:path w="11819890" h="466090">
                <a:moveTo>
                  <a:pt x="5500665" y="155178"/>
                </a:moveTo>
                <a:lnTo>
                  <a:pt x="5385066" y="155178"/>
                </a:lnTo>
                <a:lnTo>
                  <a:pt x="5385066" y="452342"/>
                </a:lnTo>
                <a:lnTo>
                  <a:pt x="5500665" y="452342"/>
                </a:lnTo>
                <a:lnTo>
                  <a:pt x="5500665" y="155178"/>
                </a:lnTo>
                <a:close/>
              </a:path>
              <a:path w="11819890" h="466090">
                <a:moveTo>
                  <a:pt x="5500665" y="12565"/>
                </a:moveTo>
                <a:lnTo>
                  <a:pt x="5384438" y="12565"/>
                </a:lnTo>
                <a:lnTo>
                  <a:pt x="5167691" y="307215"/>
                </a:lnTo>
                <a:lnTo>
                  <a:pt x="5274494" y="307215"/>
                </a:lnTo>
                <a:lnTo>
                  <a:pt x="5385066" y="155178"/>
                </a:lnTo>
                <a:lnTo>
                  <a:pt x="5500665" y="155178"/>
                </a:lnTo>
                <a:lnTo>
                  <a:pt x="5500665" y="12565"/>
                </a:lnTo>
                <a:close/>
              </a:path>
              <a:path w="11819890" h="466090">
                <a:moveTo>
                  <a:pt x="5998345" y="12565"/>
                </a:moveTo>
                <a:lnTo>
                  <a:pt x="5597519" y="12565"/>
                </a:lnTo>
                <a:lnTo>
                  <a:pt x="5597519" y="452342"/>
                </a:lnTo>
                <a:lnTo>
                  <a:pt x="6005255" y="452342"/>
                </a:lnTo>
                <a:lnTo>
                  <a:pt x="6005255" y="364386"/>
                </a:lnTo>
                <a:lnTo>
                  <a:pt x="5713117" y="364386"/>
                </a:lnTo>
                <a:lnTo>
                  <a:pt x="5713117" y="270148"/>
                </a:lnTo>
                <a:lnTo>
                  <a:pt x="5954367" y="270148"/>
                </a:lnTo>
                <a:lnTo>
                  <a:pt x="5954367" y="187219"/>
                </a:lnTo>
                <a:lnTo>
                  <a:pt x="5713117" y="187219"/>
                </a:lnTo>
                <a:lnTo>
                  <a:pt x="5713117" y="100520"/>
                </a:lnTo>
                <a:lnTo>
                  <a:pt x="5998345" y="100520"/>
                </a:lnTo>
                <a:lnTo>
                  <a:pt x="5998345" y="12565"/>
                </a:lnTo>
                <a:close/>
              </a:path>
              <a:path w="11819890" h="466090">
                <a:moveTo>
                  <a:pt x="6616825" y="12565"/>
                </a:moveTo>
                <a:lnTo>
                  <a:pt x="6214115" y="12565"/>
                </a:lnTo>
                <a:lnTo>
                  <a:pt x="6214115" y="452342"/>
                </a:lnTo>
                <a:lnTo>
                  <a:pt x="6461019" y="452342"/>
                </a:lnTo>
                <a:lnTo>
                  <a:pt x="6500962" y="451488"/>
                </a:lnTo>
                <a:lnTo>
                  <a:pt x="6540257" y="446923"/>
                </a:lnTo>
                <a:lnTo>
                  <a:pt x="6576843" y="435644"/>
                </a:lnTo>
                <a:lnTo>
                  <a:pt x="6608658" y="414647"/>
                </a:lnTo>
                <a:lnTo>
                  <a:pt x="6636760" y="370669"/>
                </a:lnTo>
                <a:lnTo>
                  <a:pt x="6329713" y="370669"/>
                </a:lnTo>
                <a:lnTo>
                  <a:pt x="6329713" y="265122"/>
                </a:lnTo>
                <a:lnTo>
                  <a:pt x="6639061" y="265122"/>
                </a:lnTo>
                <a:lnTo>
                  <a:pt x="6630450" y="244684"/>
                </a:lnTo>
                <a:lnTo>
                  <a:pt x="6583665" y="200942"/>
                </a:lnTo>
                <a:lnTo>
                  <a:pt x="6513497" y="184411"/>
                </a:lnTo>
                <a:lnTo>
                  <a:pt x="6479238" y="183449"/>
                </a:lnTo>
                <a:lnTo>
                  <a:pt x="6329713" y="183449"/>
                </a:lnTo>
                <a:lnTo>
                  <a:pt x="6329713" y="100520"/>
                </a:lnTo>
                <a:lnTo>
                  <a:pt x="6616825" y="100520"/>
                </a:lnTo>
                <a:lnTo>
                  <a:pt x="6616825" y="12565"/>
                </a:lnTo>
                <a:close/>
              </a:path>
              <a:path w="11819890" h="466090">
                <a:moveTo>
                  <a:pt x="6639061" y="265122"/>
                </a:moveTo>
                <a:lnTo>
                  <a:pt x="6439029" y="265122"/>
                </a:lnTo>
                <a:lnTo>
                  <a:pt x="6458564" y="265446"/>
                </a:lnTo>
                <a:lnTo>
                  <a:pt x="6477039" y="267243"/>
                </a:lnTo>
                <a:lnTo>
                  <a:pt x="6515068" y="289163"/>
                </a:lnTo>
                <a:lnTo>
                  <a:pt x="6521959" y="316639"/>
                </a:lnTo>
                <a:lnTo>
                  <a:pt x="6521390" y="325611"/>
                </a:lnTo>
                <a:lnTo>
                  <a:pt x="6493550" y="363513"/>
                </a:lnTo>
                <a:lnTo>
                  <a:pt x="6439658" y="370669"/>
                </a:lnTo>
                <a:lnTo>
                  <a:pt x="6636760" y="370669"/>
                </a:lnTo>
                <a:lnTo>
                  <a:pt x="6639521" y="364386"/>
                </a:lnTo>
                <a:lnTo>
                  <a:pt x="6644969" y="338314"/>
                </a:lnTo>
                <a:lnTo>
                  <a:pt x="6646353" y="314126"/>
                </a:lnTo>
                <a:lnTo>
                  <a:pt x="6645136" y="291843"/>
                </a:lnTo>
                <a:lnTo>
                  <a:pt x="6640385" y="268264"/>
                </a:lnTo>
                <a:lnTo>
                  <a:pt x="6639061" y="265122"/>
                </a:lnTo>
                <a:close/>
              </a:path>
              <a:path w="11819890" h="466090">
                <a:moveTo>
                  <a:pt x="6680711" y="366271"/>
                </a:moveTo>
                <a:lnTo>
                  <a:pt x="6680711" y="451085"/>
                </a:lnTo>
                <a:lnTo>
                  <a:pt x="6694768" y="454089"/>
                </a:lnTo>
                <a:lnTo>
                  <a:pt x="6707412" y="455797"/>
                </a:lnTo>
                <a:lnTo>
                  <a:pt x="6719584" y="456563"/>
                </a:lnTo>
                <a:lnTo>
                  <a:pt x="6732228" y="456740"/>
                </a:lnTo>
                <a:lnTo>
                  <a:pt x="6755336" y="455974"/>
                </a:lnTo>
                <a:lnTo>
                  <a:pt x="6806263" y="442427"/>
                </a:lnTo>
                <a:lnTo>
                  <a:pt x="6850732" y="401875"/>
                </a:lnTo>
                <a:lnTo>
                  <a:pt x="6865527" y="368784"/>
                </a:lnTo>
                <a:lnTo>
                  <a:pt x="6694532" y="368784"/>
                </a:lnTo>
                <a:lnTo>
                  <a:pt x="6686365" y="367528"/>
                </a:lnTo>
                <a:lnTo>
                  <a:pt x="6680711" y="366271"/>
                </a:lnTo>
                <a:close/>
              </a:path>
              <a:path w="11819890" h="466090">
                <a:moveTo>
                  <a:pt x="7150644" y="100520"/>
                </a:moveTo>
                <a:lnTo>
                  <a:pt x="7035045" y="100520"/>
                </a:lnTo>
                <a:lnTo>
                  <a:pt x="7035045" y="452342"/>
                </a:lnTo>
                <a:lnTo>
                  <a:pt x="7150644" y="452342"/>
                </a:lnTo>
                <a:lnTo>
                  <a:pt x="7150644" y="100520"/>
                </a:lnTo>
                <a:close/>
              </a:path>
              <a:path w="11819890" h="466090">
                <a:moveTo>
                  <a:pt x="7150644" y="12565"/>
                </a:moveTo>
                <a:lnTo>
                  <a:pt x="6778090" y="12565"/>
                </a:lnTo>
                <a:lnTo>
                  <a:pt x="6777462" y="182193"/>
                </a:lnTo>
                <a:lnTo>
                  <a:pt x="6777298" y="201041"/>
                </a:lnTo>
                <a:lnTo>
                  <a:pt x="6775076" y="257200"/>
                </a:lnTo>
                <a:lnTo>
                  <a:pt x="6771061" y="299735"/>
                </a:lnTo>
                <a:lnTo>
                  <a:pt x="6759282" y="338255"/>
                </a:lnTo>
                <a:lnTo>
                  <a:pt x="6725709" y="366035"/>
                </a:lnTo>
                <a:lnTo>
                  <a:pt x="6703328" y="368784"/>
                </a:lnTo>
                <a:lnTo>
                  <a:pt x="6865527" y="368784"/>
                </a:lnTo>
                <a:lnTo>
                  <a:pt x="6875469" y="321037"/>
                </a:lnTo>
                <a:lnTo>
                  <a:pt x="6880574" y="261510"/>
                </a:lnTo>
                <a:lnTo>
                  <a:pt x="6882380" y="201041"/>
                </a:lnTo>
                <a:lnTo>
                  <a:pt x="6883008" y="100520"/>
                </a:lnTo>
                <a:lnTo>
                  <a:pt x="7150644" y="100520"/>
                </a:lnTo>
                <a:lnTo>
                  <a:pt x="7150644" y="12565"/>
                </a:lnTo>
                <a:close/>
              </a:path>
              <a:path w="11819890" h="466090">
                <a:moveTo>
                  <a:pt x="7487918" y="0"/>
                </a:moveTo>
                <a:lnTo>
                  <a:pt x="7420155" y="5860"/>
                </a:lnTo>
                <a:lnTo>
                  <a:pt x="7366586" y="20967"/>
                </a:lnTo>
                <a:lnTo>
                  <a:pt x="7325622" y="41611"/>
                </a:lnTo>
                <a:lnTo>
                  <a:pt x="7259960" y="105409"/>
                </a:lnTo>
                <a:lnTo>
                  <a:pt x="7238972" y="148738"/>
                </a:lnTo>
                <a:lnTo>
                  <a:pt x="7229058" y="191833"/>
                </a:lnTo>
                <a:lnTo>
                  <a:pt x="7226565" y="232453"/>
                </a:lnTo>
                <a:lnTo>
                  <a:pt x="7229058" y="273074"/>
                </a:lnTo>
                <a:lnTo>
                  <a:pt x="7238972" y="316168"/>
                </a:lnTo>
                <a:lnTo>
                  <a:pt x="7259960" y="359498"/>
                </a:lnTo>
                <a:lnTo>
                  <a:pt x="7295672" y="400825"/>
                </a:lnTo>
                <a:lnTo>
                  <a:pt x="7366586" y="443939"/>
                </a:lnTo>
                <a:lnTo>
                  <a:pt x="7420155" y="459046"/>
                </a:lnTo>
                <a:lnTo>
                  <a:pt x="7487918" y="464907"/>
                </a:lnTo>
                <a:lnTo>
                  <a:pt x="7555681" y="459046"/>
                </a:lnTo>
                <a:lnTo>
                  <a:pt x="7609249" y="443939"/>
                </a:lnTo>
                <a:lnTo>
                  <a:pt x="7650213" y="423295"/>
                </a:lnTo>
                <a:lnTo>
                  <a:pt x="7680164" y="400825"/>
                </a:lnTo>
                <a:lnTo>
                  <a:pt x="7700793" y="376951"/>
                </a:lnTo>
                <a:lnTo>
                  <a:pt x="7487918" y="376951"/>
                </a:lnTo>
                <a:lnTo>
                  <a:pt x="7464780" y="375803"/>
                </a:lnTo>
                <a:lnTo>
                  <a:pt x="7415914" y="360784"/>
                </a:lnTo>
                <a:lnTo>
                  <a:pt x="7370768" y="314175"/>
                </a:lnTo>
                <a:lnTo>
                  <a:pt x="7353374" y="255296"/>
                </a:lnTo>
                <a:lnTo>
                  <a:pt x="7352215" y="232453"/>
                </a:lnTo>
                <a:lnTo>
                  <a:pt x="7353374" y="209610"/>
                </a:lnTo>
                <a:lnTo>
                  <a:pt x="7370768" y="150731"/>
                </a:lnTo>
                <a:lnTo>
                  <a:pt x="7415914" y="104123"/>
                </a:lnTo>
                <a:lnTo>
                  <a:pt x="7464780" y="89103"/>
                </a:lnTo>
                <a:lnTo>
                  <a:pt x="7487918" y="87955"/>
                </a:lnTo>
                <a:lnTo>
                  <a:pt x="7700793" y="87955"/>
                </a:lnTo>
                <a:lnTo>
                  <a:pt x="7680164" y="64081"/>
                </a:lnTo>
                <a:lnTo>
                  <a:pt x="7650213" y="41611"/>
                </a:lnTo>
                <a:lnTo>
                  <a:pt x="7609249" y="20967"/>
                </a:lnTo>
                <a:lnTo>
                  <a:pt x="7555681" y="5860"/>
                </a:lnTo>
                <a:lnTo>
                  <a:pt x="7487918" y="0"/>
                </a:lnTo>
                <a:close/>
              </a:path>
              <a:path w="11819890" h="466090">
                <a:moveTo>
                  <a:pt x="7700793" y="87955"/>
                </a:moveTo>
                <a:lnTo>
                  <a:pt x="7487918" y="87955"/>
                </a:lnTo>
                <a:lnTo>
                  <a:pt x="7511055" y="89103"/>
                </a:lnTo>
                <a:lnTo>
                  <a:pt x="7535429" y="93845"/>
                </a:lnTo>
                <a:lnTo>
                  <a:pt x="7583412" y="121881"/>
                </a:lnTo>
                <a:lnTo>
                  <a:pt x="7617181" y="181172"/>
                </a:lnTo>
                <a:lnTo>
                  <a:pt x="7623620" y="232453"/>
                </a:lnTo>
                <a:lnTo>
                  <a:pt x="7622462" y="255296"/>
                </a:lnTo>
                <a:lnTo>
                  <a:pt x="7605067" y="314175"/>
                </a:lnTo>
                <a:lnTo>
                  <a:pt x="7559921" y="360784"/>
                </a:lnTo>
                <a:lnTo>
                  <a:pt x="7511055" y="375803"/>
                </a:lnTo>
                <a:lnTo>
                  <a:pt x="7487918" y="376951"/>
                </a:lnTo>
                <a:lnTo>
                  <a:pt x="7700793" y="376951"/>
                </a:lnTo>
                <a:lnTo>
                  <a:pt x="7715876" y="359498"/>
                </a:lnTo>
                <a:lnTo>
                  <a:pt x="7736863" y="316168"/>
                </a:lnTo>
                <a:lnTo>
                  <a:pt x="7746778" y="273074"/>
                </a:lnTo>
                <a:lnTo>
                  <a:pt x="7749271" y="232453"/>
                </a:lnTo>
                <a:lnTo>
                  <a:pt x="7746778" y="191833"/>
                </a:lnTo>
                <a:lnTo>
                  <a:pt x="7736863" y="148738"/>
                </a:lnTo>
                <a:lnTo>
                  <a:pt x="7715876" y="105409"/>
                </a:lnTo>
                <a:lnTo>
                  <a:pt x="7700793" y="87955"/>
                </a:lnTo>
                <a:close/>
              </a:path>
              <a:path w="11819890" h="466090">
                <a:moveTo>
                  <a:pt x="7940225" y="12565"/>
                </a:moveTo>
                <a:lnTo>
                  <a:pt x="7824627" y="12565"/>
                </a:lnTo>
                <a:lnTo>
                  <a:pt x="7824627" y="452342"/>
                </a:lnTo>
                <a:lnTo>
                  <a:pt x="7940225" y="452342"/>
                </a:lnTo>
                <a:lnTo>
                  <a:pt x="7940225" y="265122"/>
                </a:lnTo>
                <a:lnTo>
                  <a:pt x="8148776" y="265122"/>
                </a:lnTo>
                <a:lnTo>
                  <a:pt x="8111110" y="216119"/>
                </a:lnTo>
                <a:lnTo>
                  <a:pt x="8139964" y="177167"/>
                </a:lnTo>
                <a:lnTo>
                  <a:pt x="7940225" y="177167"/>
                </a:lnTo>
                <a:lnTo>
                  <a:pt x="7940225" y="12565"/>
                </a:lnTo>
                <a:close/>
              </a:path>
              <a:path w="11819890" h="466090">
                <a:moveTo>
                  <a:pt x="8148776" y="265122"/>
                </a:moveTo>
                <a:lnTo>
                  <a:pt x="8018129" y="265122"/>
                </a:lnTo>
                <a:lnTo>
                  <a:pt x="8150691" y="452342"/>
                </a:lnTo>
                <a:lnTo>
                  <a:pt x="8292676" y="452342"/>
                </a:lnTo>
                <a:lnTo>
                  <a:pt x="8148776" y="265122"/>
                </a:lnTo>
                <a:close/>
              </a:path>
              <a:path w="11819890" h="466090">
                <a:moveTo>
                  <a:pt x="8261891" y="12565"/>
                </a:moveTo>
                <a:lnTo>
                  <a:pt x="8126188" y="12565"/>
                </a:lnTo>
                <a:lnTo>
                  <a:pt x="8016244" y="177167"/>
                </a:lnTo>
                <a:lnTo>
                  <a:pt x="8139964" y="177167"/>
                </a:lnTo>
                <a:lnTo>
                  <a:pt x="8261891" y="12565"/>
                </a:lnTo>
                <a:close/>
              </a:path>
              <a:path w="11819890" h="466090">
                <a:moveTo>
                  <a:pt x="8448841" y="12565"/>
                </a:moveTo>
                <a:lnTo>
                  <a:pt x="8333242" y="12565"/>
                </a:lnTo>
                <a:lnTo>
                  <a:pt x="8333242" y="452342"/>
                </a:lnTo>
                <a:lnTo>
                  <a:pt x="8450097" y="452342"/>
                </a:lnTo>
                <a:lnTo>
                  <a:pt x="8555644" y="307215"/>
                </a:lnTo>
                <a:lnTo>
                  <a:pt x="8448841" y="307215"/>
                </a:lnTo>
                <a:lnTo>
                  <a:pt x="8448841" y="12565"/>
                </a:lnTo>
                <a:close/>
              </a:path>
              <a:path w="11819890" h="466090">
                <a:moveTo>
                  <a:pt x="8781815" y="155178"/>
                </a:moveTo>
                <a:lnTo>
                  <a:pt x="8666216" y="155178"/>
                </a:lnTo>
                <a:lnTo>
                  <a:pt x="8666216" y="452342"/>
                </a:lnTo>
                <a:lnTo>
                  <a:pt x="8781815" y="452342"/>
                </a:lnTo>
                <a:lnTo>
                  <a:pt x="8781815" y="155178"/>
                </a:lnTo>
                <a:close/>
              </a:path>
              <a:path w="11819890" h="466090">
                <a:moveTo>
                  <a:pt x="8781815" y="12565"/>
                </a:moveTo>
                <a:lnTo>
                  <a:pt x="8665588" y="12565"/>
                </a:lnTo>
                <a:lnTo>
                  <a:pt x="8448841" y="307215"/>
                </a:lnTo>
                <a:lnTo>
                  <a:pt x="8555644" y="307215"/>
                </a:lnTo>
                <a:lnTo>
                  <a:pt x="8666216" y="155178"/>
                </a:lnTo>
                <a:lnTo>
                  <a:pt x="8781815" y="155178"/>
                </a:lnTo>
                <a:lnTo>
                  <a:pt x="8781815" y="12565"/>
                </a:lnTo>
                <a:close/>
              </a:path>
              <a:path w="11819890" h="466090">
                <a:moveTo>
                  <a:pt x="9259641" y="628"/>
                </a:moveTo>
                <a:lnTo>
                  <a:pt x="9209527" y="3559"/>
                </a:lnTo>
                <a:lnTo>
                  <a:pt x="9164108" y="12348"/>
                </a:lnTo>
                <a:lnTo>
                  <a:pt x="9123705" y="26991"/>
                </a:lnTo>
                <a:lnTo>
                  <a:pt x="9088639" y="47482"/>
                </a:lnTo>
                <a:lnTo>
                  <a:pt x="9059229" y="73816"/>
                </a:lnTo>
                <a:lnTo>
                  <a:pt x="9035797" y="105988"/>
                </a:lnTo>
                <a:lnTo>
                  <a:pt x="9018662" y="143993"/>
                </a:lnTo>
                <a:lnTo>
                  <a:pt x="9008147" y="187825"/>
                </a:lnTo>
                <a:lnTo>
                  <a:pt x="9004570" y="237479"/>
                </a:lnTo>
                <a:lnTo>
                  <a:pt x="9008381" y="288321"/>
                </a:lnTo>
                <a:lnTo>
                  <a:pt x="9019514" y="332136"/>
                </a:lnTo>
                <a:lnTo>
                  <a:pt x="9037518" y="369203"/>
                </a:lnTo>
                <a:lnTo>
                  <a:pt x="9061945" y="399801"/>
                </a:lnTo>
                <a:lnTo>
                  <a:pt x="9092344" y="424210"/>
                </a:lnTo>
                <a:lnTo>
                  <a:pt x="9128266" y="442709"/>
                </a:lnTo>
                <a:lnTo>
                  <a:pt x="9169260" y="455576"/>
                </a:lnTo>
                <a:lnTo>
                  <a:pt x="9214877" y="463092"/>
                </a:lnTo>
                <a:lnTo>
                  <a:pt x="9264667" y="465535"/>
                </a:lnTo>
                <a:lnTo>
                  <a:pt x="9308025" y="463652"/>
                </a:lnTo>
                <a:lnTo>
                  <a:pt x="9350362" y="457241"/>
                </a:lnTo>
                <a:lnTo>
                  <a:pt x="9390116" y="445160"/>
                </a:lnTo>
                <a:lnTo>
                  <a:pt x="9425727" y="426265"/>
                </a:lnTo>
                <a:lnTo>
                  <a:pt x="9455634" y="399413"/>
                </a:lnTo>
                <a:lnTo>
                  <a:pt x="9469385" y="377580"/>
                </a:lnTo>
                <a:lnTo>
                  <a:pt x="9262782" y="377580"/>
                </a:lnTo>
                <a:lnTo>
                  <a:pt x="9213773" y="371187"/>
                </a:lnTo>
                <a:lnTo>
                  <a:pt x="9176495" y="352671"/>
                </a:lnTo>
                <a:lnTo>
                  <a:pt x="9150465" y="323027"/>
                </a:lnTo>
                <a:lnTo>
                  <a:pt x="9135201" y="283251"/>
                </a:lnTo>
                <a:lnTo>
                  <a:pt x="9130221" y="234338"/>
                </a:lnTo>
                <a:lnTo>
                  <a:pt x="9135021" y="185646"/>
                </a:lnTo>
                <a:lnTo>
                  <a:pt x="9149621" y="145307"/>
                </a:lnTo>
                <a:lnTo>
                  <a:pt x="9174324" y="114739"/>
                </a:lnTo>
                <a:lnTo>
                  <a:pt x="9209431" y="95358"/>
                </a:lnTo>
                <a:lnTo>
                  <a:pt x="9255243" y="88583"/>
                </a:lnTo>
                <a:lnTo>
                  <a:pt x="9467100" y="88583"/>
                </a:lnTo>
                <a:lnTo>
                  <a:pt x="9451954" y="65697"/>
                </a:lnTo>
                <a:lnTo>
                  <a:pt x="9419932" y="38990"/>
                </a:lnTo>
                <a:lnTo>
                  <a:pt x="9382205" y="20360"/>
                </a:lnTo>
                <a:lnTo>
                  <a:pt x="9341259" y="8577"/>
                </a:lnTo>
                <a:lnTo>
                  <a:pt x="9299576" y="2410"/>
                </a:lnTo>
                <a:lnTo>
                  <a:pt x="9259641" y="628"/>
                </a:lnTo>
                <a:close/>
              </a:path>
              <a:path w="11819890" h="466090">
                <a:moveTo>
                  <a:pt x="9492094" y="317267"/>
                </a:moveTo>
                <a:lnTo>
                  <a:pt x="9371470" y="317267"/>
                </a:lnTo>
                <a:lnTo>
                  <a:pt x="9353162" y="347365"/>
                </a:lnTo>
                <a:lnTo>
                  <a:pt x="9326314" y="365800"/>
                </a:lnTo>
                <a:lnTo>
                  <a:pt x="9294872" y="375047"/>
                </a:lnTo>
                <a:lnTo>
                  <a:pt x="9262782" y="377580"/>
                </a:lnTo>
                <a:lnTo>
                  <a:pt x="9469385" y="377580"/>
                </a:lnTo>
                <a:lnTo>
                  <a:pt x="9478276" y="363461"/>
                </a:lnTo>
                <a:lnTo>
                  <a:pt x="9492094" y="317267"/>
                </a:lnTo>
                <a:close/>
              </a:path>
              <a:path w="11819890" h="466090">
                <a:moveTo>
                  <a:pt x="9467100" y="88583"/>
                </a:moveTo>
                <a:lnTo>
                  <a:pt x="9255243" y="88583"/>
                </a:lnTo>
                <a:lnTo>
                  <a:pt x="9287932" y="91371"/>
                </a:lnTo>
                <a:lnTo>
                  <a:pt x="9321209" y="100991"/>
                </a:lnTo>
                <a:lnTo>
                  <a:pt x="9349775" y="119328"/>
                </a:lnTo>
                <a:lnTo>
                  <a:pt x="9368329" y="148267"/>
                </a:lnTo>
                <a:lnTo>
                  <a:pt x="9488953" y="148267"/>
                </a:lnTo>
                <a:lnTo>
                  <a:pt x="9475789" y="101712"/>
                </a:lnTo>
                <a:lnTo>
                  <a:pt x="9467100" y="88583"/>
                </a:lnTo>
                <a:close/>
              </a:path>
              <a:path w="11819890" h="466090">
                <a:moveTo>
                  <a:pt x="9719963" y="12565"/>
                </a:moveTo>
                <a:lnTo>
                  <a:pt x="9556618" y="12565"/>
                </a:lnTo>
                <a:lnTo>
                  <a:pt x="9556618" y="452342"/>
                </a:lnTo>
                <a:lnTo>
                  <a:pt x="9672216" y="452342"/>
                </a:lnTo>
                <a:lnTo>
                  <a:pt x="9672216" y="162089"/>
                </a:lnTo>
                <a:lnTo>
                  <a:pt x="9667819" y="125022"/>
                </a:lnTo>
                <a:lnTo>
                  <a:pt x="9763795" y="125022"/>
                </a:lnTo>
                <a:lnTo>
                  <a:pt x="9719963" y="12565"/>
                </a:lnTo>
                <a:close/>
              </a:path>
              <a:path w="11819890" h="466090">
                <a:moveTo>
                  <a:pt x="9763795" y="125022"/>
                </a:moveTo>
                <a:lnTo>
                  <a:pt x="9672216" y="125022"/>
                </a:lnTo>
                <a:lnTo>
                  <a:pt x="9804150" y="452342"/>
                </a:lnTo>
                <a:lnTo>
                  <a:pt x="9887707" y="452342"/>
                </a:lnTo>
                <a:lnTo>
                  <a:pt x="9936328" y="331717"/>
                </a:lnTo>
                <a:lnTo>
                  <a:pt x="9844358" y="331717"/>
                </a:lnTo>
                <a:lnTo>
                  <a:pt x="9763795" y="125022"/>
                </a:lnTo>
                <a:close/>
              </a:path>
              <a:path w="11819890" h="466090">
                <a:moveTo>
                  <a:pt x="10135239" y="125022"/>
                </a:moveTo>
                <a:lnTo>
                  <a:pt x="10024038" y="125022"/>
                </a:lnTo>
                <a:lnTo>
                  <a:pt x="10019641" y="162089"/>
                </a:lnTo>
                <a:lnTo>
                  <a:pt x="10019641" y="452342"/>
                </a:lnTo>
                <a:lnTo>
                  <a:pt x="10135239" y="452342"/>
                </a:lnTo>
                <a:lnTo>
                  <a:pt x="10135239" y="125022"/>
                </a:lnTo>
                <a:close/>
              </a:path>
              <a:path w="11819890" h="466090">
                <a:moveTo>
                  <a:pt x="10135239" y="12565"/>
                </a:moveTo>
                <a:lnTo>
                  <a:pt x="9971894" y="12565"/>
                </a:lnTo>
                <a:lnTo>
                  <a:pt x="9847499" y="331717"/>
                </a:lnTo>
                <a:lnTo>
                  <a:pt x="9936328" y="331717"/>
                </a:lnTo>
                <a:lnTo>
                  <a:pt x="10019641" y="125022"/>
                </a:lnTo>
                <a:lnTo>
                  <a:pt x="10135239" y="125022"/>
                </a:lnTo>
                <a:lnTo>
                  <a:pt x="10135239" y="12565"/>
                </a:lnTo>
                <a:close/>
              </a:path>
              <a:path w="11819890" h="466090">
                <a:moveTo>
                  <a:pt x="10632938" y="12565"/>
                </a:moveTo>
                <a:lnTo>
                  <a:pt x="10232113" y="12565"/>
                </a:lnTo>
                <a:lnTo>
                  <a:pt x="10232113" y="452342"/>
                </a:lnTo>
                <a:lnTo>
                  <a:pt x="10639849" y="452342"/>
                </a:lnTo>
                <a:lnTo>
                  <a:pt x="10639849" y="364386"/>
                </a:lnTo>
                <a:lnTo>
                  <a:pt x="10347711" y="364386"/>
                </a:lnTo>
                <a:lnTo>
                  <a:pt x="10347711" y="270148"/>
                </a:lnTo>
                <a:lnTo>
                  <a:pt x="10588961" y="270148"/>
                </a:lnTo>
                <a:lnTo>
                  <a:pt x="10588961" y="187219"/>
                </a:lnTo>
                <a:lnTo>
                  <a:pt x="10347711" y="187219"/>
                </a:lnTo>
                <a:lnTo>
                  <a:pt x="10347711" y="100520"/>
                </a:lnTo>
                <a:lnTo>
                  <a:pt x="10632938" y="100520"/>
                </a:lnTo>
                <a:lnTo>
                  <a:pt x="10632938" y="12565"/>
                </a:lnTo>
                <a:close/>
              </a:path>
              <a:path w="11819890" h="466090">
                <a:moveTo>
                  <a:pt x="10817674" y="12565"/>
                </a:moveTo>
                <a:lnTo>
                  <a:pt x="10702075" y="12565"/>
                </a:lnTo>
                <a:lnTo>
                  <a:pt x="10702075" y="452342"/>
                </a:lnTo>
                <a:lnTo>
                  <a:pt x="10817674" y="452342"/>
                </a:lnTo>
                <a:lnTo>
                  <a:pt x="10817674" y="265122"/>
                </a:lnTo>
                <a:lnTo>
                  <a:pt x="11141853" y="265122"/>
                </a:lnTo>
                <a:lnTo>
                  <a:pt x="11141853" y="177167"/>
                </a:lnTo>
                <a:lnTo>
                  <a:pt x="10817674" y="177167"/>
                </a:lnTo>
                <a:lnTo>
                  <a:pt x="10817674" y="12565"/>
                </a:lnTo>
                <a:close/>
              </a:path>
              <a:path w="11819890" h="466090">
                <a:moveTo>
                  <a:pt x="11141853" y="265122"/>
                </a:moveTo>
                <a:lnTo>
                  <a:pt x="11026254" y="265122"/>
                </a:lnTo>
                <a:lnTo>
                  <a:pt x="11026254" y="452342"/>
                </a:lnTo>
                <a:lnTo>
                  <a:pt x="11141853" y="452342"/>
                </a:lnTo>
                <a:lnTo>
                  <a:pt x="11141853" y="265122"/>
                </a:lnTo>
                <a:close/>
              </a:path>
              <a:path w="11819890" h="466090">
                <a:moveTo>
                  <a:pt x="11141853" y="12565"/>
                </a:moveTo>
                <a:lnTo>
                  <a:pt x="11026254" y="12565"/>
                </a:lnTo>
                <a:lnTo>
                  <a:pt x="11026254" y="177167"/>
                </a:lnTo>
                <a:lnTo>
                  <a:pt x="11141853" y="177167"/>
                </a:lnTo>
                <a:lnTo>
                  <a:pt x="11141853" y="12565"/>
                </a:lnTo>
                <a:close/>
              </a:path>
              <a:path w="11819890" h="466090">
                <a:moveTo>
                  <a:pt x="11353898" y="12565"/>
                </a:moveTo>
                <a:lnTo>
                  <a:pt x="11238299" y="12565"/>
                </a:lnTo>
                <a:lnTo>
                  <a:pt x="11238299" y="452342"/>
                </a:lnTo>
                <a:lnTo>
                  <a:pt x="11470752" y="452342"/>
                </a:lnTo>
                <a:lnTo>
                  <a:pt x="11499230" y="451596"/>
                </a:lnTo>
                <a:lnTo>
                  <a:pt x="11571028" y="440680"/>
                </a:lnTo>
                <a:lnTo>
                  <a:pt x="11623282" y="411172"/>
                </a:lnTo>
                <a:lnTo>
                  <a:pt x="11649377" y="368156"/>
                </a:lnTo>
                <a:lnTo>
                  <a:pt x="11353898" y="368156"/>
                </a:lnTo>
                <a:lnTo>
                  <a:pt x="11353898" y="257583"/>
                </a:lnTo>
                <a:lnTo>
                  <a:pt x="11650512" y="257583"/>
                </a:lnTo>
                <a:lnTo>
                  <a:pt x="11638919" y="234917"/>
                </a:lnTo>
                <a:lnTo>
                  <a:pt x="11584683" y="192078"/>
                </a:lnTo>
                <a:lnTo>
                  <a:pt x="11516399" y="176980"/>
                </a:lnTo>
                <a:lnTo>
                  <a:pt x="11485202" y="175910"/>
                </a:lnTo>
                <a:lnTo>
                  <a:pt x="11353898" y="175910"/>
                </a:lnTo>
                <a:lnTo>
                  <a:pt x="11353898" y="12565"/>
                </a:lnTo>
                <a:close/>
              </a:path>
              <a:path w="11819890" h="466090">
                <a:moveTo>
                  <a:pt x="11650512" y="257583"/>
                </a:moveTo>
                <a:lnTo>
                  <a:pt x="11469496" y="257583"/>
                </a:lnTo>
                <a:lnTo>
                  <a:pt x="11483269" y="257956"/>
                </a:lnTo>
                <a:lnTo>
                  <a:pt x="11498160" y="259625"/>
                </a:lnTo>
                <a:lnTo>
                  <a:pt x="11532960" y="276951"/>
                </a:lnTo>
                <a:lnTo>
                  <a:pt x="11544887" y="309728"/>
                </a:lnTo>
                <a:lnTo>
                  <a:pt x="11543444" y="323314"/>
                </a:lnTo>
                <a:lnTo>
                  <a:pt x="11511344" y="361795"/>
                </a:lnTo>
                <a:lnTo>
                  <a:pt x="11467612" y="368156"/>
                </a:lnTo>
                <a:lnTo>
                  <a:pt x="11649377" y="368156"/>
                </a:lnTo>
                <a:lnTo>
                  <a:pt x="11654812" y="354589"/>
                </a:lnTo>
                <a:lnTo>
                  <a:pt x="11659857" y="310985"/>
                </a:lnTo>
                <a:lnTo>
                  <a:pt x="11658375" y="286885"/>
                </a:lnTo>
                <a:lnTo>
                  <a:pt x="11652240" y="260960"/>
                </a:lnTo>
                <a:lnTo>
                  <a:pt x="11650512" y="257583"/>
                </a:lnTo>
                <a:close/>
              </a:path>
              <a:path w="11819890" h="466090">
                <a:moveTo>
                  <a:pt x="11819433" y="12565"/>
                </a:moveTo>
                <a:lnTo>
                  <a:pt x="11703834" y="12565"/>
                </a:lnTo>
                <a:lnTo>
                  <a:pt x="11703834" y="452342"/>
                </a:lnTo>
                <a:lnTo>
                  <a:pt x="11819433" y="452342"/>
                </a:lnTo>
                <a:lnTo>
                  <a:pt x="11819433" y="1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3432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3903" y="6669954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46905" y="6669954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961" y="3926582"/>
            <a:ext cx="6062980" cy="2230755"/>
          </a:xfrm>
          <a:custGeom>
            <a:avLst/>
            <a:gdLst/>
            <a:ahLst/>
            <a:cxnLst/>
            <a:rect l="l" t="t" r="r" b="b"/>
            <a:pathLst>
              <a:path w="6062980" h="2230754">
                <a:moveTo>
                  <a:pt x="10470" y="0"/>
                </a:moveTo>
                <a:lnTo>
                  <a:pt x="0" y="0"/>
                </a:lnTo>
                <a:lnTo>
                  <a:pt x="0" y="2073235"/>
                </a:lnTo>
                <a:lnTo>
                  <a:pt x="8007" y="2122879"/>
                </a:lnTo>
                <a:lnTo>
                  <a:pt x="30304" y="2165994"/>
                </a:lnTo>
                <a:lnTo>
                  <a:pt x="64303" y="2199994"/>
                </a:lnTo>
                <a:lnTo>
                  <a:pt x="107419" y="2222291"/>
                </a:lnTo>
                <a:lnTo>
                  <a:pt x="157063" y="2230298"/>
                </a:lnTo>
                <a:lnTo>
                  <a:pt x="157063" y="2219827"/>
                </a:lnTo>
                <a:lnTo>
                  <a:pt x="110728" y="2212354"/>
                </a:lnTo>
                <a:lnTo>
                  <a:pt x="70487" y="2191543"/>
                </a:lnTo>
                <a:lnTo>
                  <a:pt x="38754" y="2159810"/>
                </a:lnTo>
                <a:lnTo>
                  <a:pt x="17944" y="2119569"/>
                </a:lnTo>
                <a:lnTo>
                  <a:pt x="10470" y="2073235"/>
                </a:lnTo>
                <a:lnTo>
                  <a:pt x="10470" y="0"/>
                </a:lnTo>
                <a:close/>
              </a:path>
              <a:path w="6062980" h="2230754">
                <a:moveTo>
                  <a:pt x="5905579" y="2219827"/>
                </a:moveTo>
                <a:lnTo>
                  <a:pt x="157063" y="2219827"/>
                </a:lnTo>
                <a:lnTo>
                  <a:pt x="157063" y="2230298"/>
                </a:lnTo>
                <a:lnTo>
                  <a:pt x="5905579" y="2230298"/>
                </a:lnTo>
                <a:lnTo>
                  <a:pt x="5905579" y="2219827"/>
                </a:lnTo>
                <a:close/>
              </a:path>
              <a:path w="6062980" h="2230754">
                <a:moveTo>
                  <a:pt x="6062642" y="0"/>
                </a:moveTo>
                <a:lnTo>
                  <a:pt x="6052171" y="0"/>
                </a:lnTo>
                <a:lnTo>
                  <a:pt x="6052171" y="2073235"/>
                </a:lnTo>
                <a:lnTo>
                  <a:pt x="6044698" y="2119569"/>
                </a:lnTo>
                <a:lnTo>
                  <a:pt x="6023887" y="2159810"/>
                </a:lnTo>
                <a:lnTo>
                  <a:pt x="5992154" y="2191543"/>
                </a:lnTo>
                <a:lnTo>
                  <a:pt x="5951913" y="2212354"/>
                </a:lnTo>
                <a:lnTo>
                  <a:pt x="5905579" y="2219827"/>
                </a:lnTo>
                <a:lnTo>
                  <a:pt x="5905579" y="2230298"/>
                </a:lnTo>
                <a:lnTo>
                  <a:pt x="5955223" y="2222291"/>
                </a:lnTo>
                <a:lnTo>
                  <a:pt x="5998338" y="2199994"/>
                </a:lnTo>
                <a:lnTo>
                  <a:pt x="6032338" y="2165994"/>
                </a:lnTo>
                <a:lnTo>
                  <a:pt x="6054635" y="2122879"/>
                </a:lnTo>
                <a:lnTo>
                  <a:pt x="6062642" y="2073235"/>
                </a:lnTo>
                <a:lnTo>
                  <a:pt x="6062642" y="0"/>
                </a:lnTo>
                <a:close/>
              </a:path>
              <a:path w="6062980" h="2230754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432" y="8439533"/>
            <a:ext cx="6062980" cy="2345690"/>
          </a:xfrm>
          <a:custGeom>
            <a:avLst/>
            <a:gdLst/>
            <a:ahLst/>
            <a:cxnLst/>
            <a:rect l="l" t="t" r="r" b="b"/>
            <a:pathLst>
              <a:path w="6062980" h="2345690">
                <a:moveTo>
                  <a:pt x="10470" y="0"/>
                </a:moveTo>
                <a:lnTo>
                  <a:pt x="0" y="0"/>
                </a:lnTo>
                <a:lnTo>
                  <a:pt x="0" y="2188415"/>
                </a:lnTo>
                <a:lnTo>
                  <a:pt x="8007" y="2238059"/>
                </a:lnTo>
                <a:lnTo>
                  <a:pt x="30304" y="2281174"/>
                </a:lnTo>
                <a:lnTo>
                  <a:pt x="64303" y="2315174"/>
                </a:lnTo>
                <a:lnTo>
                  <a:pt x="107419" y="2337471"/>
                </a:lnTo>
                <a:lnTo>
                  <a:pt x="157063" y="2345478"/>
                </a:lnTo>
                <a:lnTo>
                  <a:pt x="157063" y="2335007"/>
                </a:lnTo>
                <a:lnTo>
                  <a:pt x="110728" y="2327534"/>
                </a:lnTo>
                <a:lnTo>
                  <a:pt x="70487" y="2306723"/>
                </a:lnTo>
                <a:lnTo>
                  <a:pt x="38754" y="2274990"/>
                </a:lnTo>
                <a:lnTo>
                  <a:pt x="17944" y="2234749"/>
                </a:lnTo>
                <a:lnTo>
                  <a:pt x="10470" y="2188415"/>
                </a:lnTo>
                <a:lnTo>
                  <a:pt x="10470" y="0"/>
                </a:lnTo>
                <a:close/>
              </a:path>
              <a:path w="6062980" h="2345690">
                <a:moveTo>
                  <a:pt x="5905579" y="2335007"/>
                </a:moveTo>
                <a:lnTo>
                  <a:pt x="157063" y="2335007"/>
                </a:lnTo>
                <a:lnTo>
                  <a:pt x="157063" y="2345478"/>
                </a:lnTo>
                <a:lnTo>
                  <a:pt x="5905579" y="2345478"/>
                </a:lnTo>
                <a:lnTo>
                  <a:pt x="5905579" y="2335007"/>
                </a:lnTo>
                <a:close/>
              </a:path>
              <a:path w="6062980" h="2345690">
                <a:moveTo>
                  <a:pt x="6062642" y="0"/>
                </a:moveTo>
                <a:lnTo>
                  <a:pt x="6052171" y="0"/>
                </a:lnTo>
                <a:lnTo>
                  <a:pt x="6052171" y="2188415"/>
                </a:lnTo>
                <a:lnTo>
                  <a:pt x="6044698" y="2234749"/>
                </a:lnTo>
                <a:lnTo>
                  <a:pt x="6023887" y="2274990"/>
                </a:lnTo>
                <a:lnTo>
                  <a:pt x="5992154" y="2306723"/>
                </a:lnTo>
                <a:lnTo>
                  <a:pt x="5951913" y="2327534"/>
                </a:lnTo>
                <a:lnTo>
                  <a:pt x="5905579" y="2335007"/>
                </a:lnTo>
                <a:lnTo>
                  <a:pt x="5905579" y="2345478"/>
                </a:lnTo>
                <a:lnTo>
                  <a:pt x="5955223" y="2337471"/>
                </a:lnTo>
                <a:lnTo>
                  <a:pt x="5998338" y="2315174"/>
                </a:lnTo>
                <a:lnTo>
                  <a:pt x="6032338" y="2281174"/>
                </a:lnTo>
                <a:lnTo>
                  <a:pt x="6054635" y="2238059"/>
                </a:lnTo>
                <a:lnTo>
                  <a:pt x="6062642" y="2188415"/>
                </a:lnTo>
                <a:lnTo>
                  <a:pt x="6062642" y="0"/>
                </a:lnTo>
                <a:close/>
              </a:path>
              <a:path w="6062980" h="2345690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6434" y="8439533"/>
            <a:ext cx="6062980" cy="2345690"/>
          </a:xfrm>
          <a:custGeom>
            <a:avLst/>
            <a:gdLst/>
            <a:ahLst/>
            <a:cxnLst/>
            <a:rect l="l" t="t" r="r" b="b"/>
            <a:pathLst>
              <a:path w="6062980" h="2345690">
                <a:moveTo>
                  <a:pt x="10470" y="0"/>
                </a:moveTo>
                <a:lnTo>
                  <a:pt x="0" y="0"/>
                </a:lnTo>
                <a:lnTo>
                  <a:pt x="0" y="2188415"/>
                </a:lnTo>
                <a:lnTo>
                  <a:pt x="8007" y="2238059"/>
                </a:lnTo>
                <a:lnTo>
                  <a:pt x="30304" y="2281174"/>
                </a:lnTo>
                <a:lnTo>
                  <a:pt x="64303" y="2315174"/>
                </a:lnTo>
                <a:lnTo>
                  <a:pt x="107419" y="2337471"/>
                </a:lnTo>
                <a:lnTo>
                  <a:pt x="157063" y="2345478"/>
                </a:lnTo>
                <a:lnTo>
                  <a:pt x="157063" y="2335007"/>
                </a:lnTo>
                <a:lnTo>
                  <a:pt x="110728" y="2327534"/>
                </a:lnTo>
                <a:lnTo>
                  <a:pt x="70487" y="2306723"/>
                </a:lnTo>
                <a:lnTo>
                  <a:pt x="38754" y="2274990"/>
                </a:lnTo>
                <a:lnTo>
                  <a:pt x="17944" y="2234749"/>
                </a:lnTo>
                <a:lnTo>
                  <a:pt x="10470" y="2188415"/>
                </a:lnTo>
                <a:lnTo>
                  <a:pt x="10470" y="0"/>
                </a:lnTo>
                <a:close/>
              </a:path>
              <a:path w="6062980" h="2345690">
                <a:moveTo>
                  <a:pt x="5905579" y="2335007"/>
                </a:moveTo>
                <a:lnTo>
                  <a:pt x="157063" y="2335007"/>
                </a:lnTo>
                <a:lnTo>
                  <a:pt x="157063" y="2345478"/>
                </a:lnTo>
                <a:lnTo>
                  <a:pt x="5905579" y="2345478"/>
                </a:lnTo>
                <a:lnTo>
                  <a:pt x="5905579" y="2335007"/>
                </a:lnTo>
                <a:close/>
              </a:path>
              <a:path w="6062980" h="2345690">
                <a:moveTo>
                  <a:pt x="6062642" y="0"/>
                </a:moveTo>
                <a:lnTo>
                  <a:pt x="6052171" y="0"/>
                </a:lnTo>
                <a:lnTo>
                  <a:pt x="6052171" y="2188415"/>
                </a:lnTo>
                <a:lnTo>
                  <a:pt x="6044698" y="2234749"/>
                </a:lnTo>
                <a:lnTo>
                  <a:pt x="6023887" y="2274990"/>
                </a:lnTo>
                <a:lnTo>
                  <a:pt x="5992154" y="2306723"/>
                </a:lnTo>
                <a:lnTo>
                  <a:pt x="5951913" y="2327534"/>
                </a:lnTo>
                <a:lnTo>
                  <a:pt x="5905579" y="2335007"/>
                </a:lnTo>
                <a:lnTo>
                  <a:pt x="5905579" y="2345478"/>
                </a:lnTo>
                <a:lnTo>
                  <a:pt x="5955223" y="2337471"/>
                </a:lnTo>
                <a:lnTo>
                  <a:pt x="5998338" y="2315174"/>
                </a:lnTo>
                <a:lnTo>
                  <a:pt x="6032338" y="2281174"/>
                </a:lnTo>
                <a:lnTo>
                  <a:pt x="6054635" y="2238059"/>
                </a:lnTo>
                <a:lnTo>
                  <a:pt x="6062642" y="2188415"/>
                </a:lnTo>
                <a:lnTo>
                  <a:pt x="6062642" y="0"/>
                </a:lnTo>
                <a:close/>
              </a:path>
              <a:path w="6062980" h="2345690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5492" y="3926582"/>
            <a:ext cx="6062980" cy="2230755"/>
          </a:xfrm>
          <a:custGeom>
            <a:avLst/>
            <a:gdLst/>
            <a:ahLst/>
            <a:cxnLst/>
            <a:rect l="l" t="t" r="r" b="b"/>
            <a:pathLst>
              <a:path w="6062980" h="2230754">
                <a:moveTo>
                  <a:pt x="10470" y="0"/>
                </a:moveTo>
                <a:lnTo>
                  <a:pt x="0" y="0"/>
                </a:lnTo>
                <a:lnTo>
                  <a:pt x="0" y="2073235"/>
                </a:lnTo>
                <a:lnTo>
                  <a:pt x="8007" y="2122879"/>
                </a:lnTo>
                <a:lnTo>
                  <a:pt x="30304" y="2165994"/>
                </a:lnTo>
                <a:lnTo>
                  <a:pt x="64303" y="2199994"/>
                </a:lnTo>
                <a:lnTo>
                  <a:pt x="107419" y="2222291"/>
                </a:lnTo>
                <a:lnTo>
                  <a:pt x="157063" y="2230298"/>
                </a:lnTo>
                <a:lnTo>
                  <a:pt x="157063" y="2219827"/>
                </a:lnTo>
                <a:lnTo>
                  <a:pt x="110728" y="2212354"/>
                </a:lnTo>
                <a:lnTo>
                  <a:pt x="70487" y="2191543"/>
                </a:lnTo>
                <a:lnTo>
                  <a:pt x="38754" y="2159810"/>
                </a:lnTo>
                <a:lnTo>
                  <a:pt x="17944" y="2119569"/>
                </a:lnTo>
                <a:lnTo>
                  <a:pt x="10470" y="2073235"/>
                </a:lnTo>
                <a:lnTo>
                  <a:pt x="10470" y="0"/>
                </a:lnTo>
                <a:close/>
              </a:path>
              <a:path w="6062980" h="2230754">
                <a:moveTo>
                  <a:pt x="5905579" y="2219827"/>
                </a:moveTo>
                <a:lnTo>
                  <a:pt x="157063" y="2219827"/>
                </a:lnTo>
                <a:lnTo>
                  <a:pt x="157063" y="2230298"/>
                </a:lnTo>
                <a:lnTo>
                  <a:pt x="5905579" y="2230298"/>
                </a:lnTo>
                <a:lnTo>
                  <a:pt x="5905579" y="2219827"/>
                </a:lnTo>
                <a:close/>
              </a:path>
              <a:path w="6062980" h="2230754">
                <a:moveTo>
                  <a:pt x="6062642" y="0"/>
                </a:moveTo>
                <a:lnTo>
                  <a:pt x="6052171" y="0"/>
                </a:lnTo>
                <a:lnTo>
                  <a:pt x="6052171" y="2073235"/>
                </a:lnTo>
                <a:lnTo>
                  <a:pt x="6044698" y="2119569"/>
                </a:lnTo>
                <a:lnTo>
                  <a:pt x="6023887" y="2159810"/>
                </a:lnTo>
                <a:lnTo>
                  <a:pt x="5992154" y="2191543"/>
                </a:lnTo>
                <a:lnTo>
                  <a:pt x="5951913" y="2212354"/>
                </a:lnTo>
                <a:lnTo>
                  <a:pt x="5905579" y="2219827"/>
                </a:lnTo>
                <a:lnTo>
                  <a:pt x="5905579" y="2230298"/>
                </a:lnTo>
                <a:lnTo>
                  <a:pt x="5955223" y="2222291"/>
                </a:lnTo>
                <a:lnTo>
                  <a:pt x="5998338" y="2199994"/>
                </a:lnTo>
                <a:lnTo>
                  <a:pt x="6032338" y="2165994"/>
                </a:lnTo>
                <a:lnTo>
                  <a:pt x="6054635" y="2122879"/>
                </a:lnTo>
                <a:lnTo>
                  <a:pt x="6062642" y="2073235"/>
                </a:lnTo>
                <a:lnTo>
                  <a:pt x="6062642" y="0"/>
                </a:lnTo>
                <a:close/>
              </a:path>
              <a:path w="6062980" h="2230754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87553" y="3926582"/>
            <a:ext cx="6062980" cy="2230755"/>
          </a:xfrm>
          <a:custGeom>
            <a:avLst/>
            <a:gdLst/>
            <a:ahLst/>
            <a:cxnLst/>
            <a:rect l="l" t="t" r="r" b="b"/>
            <a:pathLst>
              <a:path w="6062980" h="2230754">
                <a:moveTo>
                  <a:pt x="10470" y="0"/>
                </a:moveTo>
                <a:lnTo>
                  <a:pt x="0" y="0"/>
                </a:lnTo>
                <a:lnTo>
                  <a:pt x="0" y="2073235"/>
                </a:lnTo>
                <a:lnTo>
                  <a:pt x="8007" y="2122879"/>
                </a:lnTo>
                <a:lnTo>
                  <a:pt x="30304" y="2165994"/>
                </a:lnTo>
                <a:lnTo>
                  <a:pt x="64303" y="2199994"/>
                </a:lnTo>
                <a:lnTo>
                  <a:pt x="107419" y="2222291"/>
                </a:lnTo>
                <a:lnTo>
                  <a:pt x="157063" y="2230298"/>
                </a:lnTo>
                <a:lnTo>
                  <a:pt x="157063" y="2219827"/>
                </a:lnTo>
                <a:lnTo>
                  <a:pt x="110728" y="2212354"/>
                </a:lnTo>
                <a:lnTo>
                  <a:pt x="70487" y="2191543"/>
                </a:lnTo>
                <a:lnTo>
                  <a:pt x="38754" y="2159810"/>
                </a:lnTo>
                <a:lnTo>
                  <a:pt x="17944" y="2119569"/>
                </a:lnTo>
                <a:lnTo>
                  <a:pt x="10470" y="2073235"/>
                </a:lnTo>
                <a:lnTo>
                  <a:pt x="10470" y="0"/>
                </a:lnTo>
                <a:close/>
              </a:path>
              <a:path w="6062980" h="2230754">
                <a:moveTo>
                  <a:pt x="5905579" y="2219827"/>
                </a:moveTo>
                <a:lnTo>
                  <a:pt x="157063" y="2219827"/>
                </a:lnTo>
                <a:lnTo>
                  <a:pt x="157063" y="2230298"/>
                </a:lnTo>
                <a:lnTo>
                  <a:pt x="5905579" y="2230298"/>
                </a:lnTo>
                <a:lnTo>
                  <a:pt x="5905579" y="2219827"/>
                </a:lnTo>
                <a:close/>
              </a:path>
              <a:path w="6062980" h="2230754">
                <a:moveTo>
                  <a:pt x="6062642" y="0"/>
                </a:moveTo>
                <a:lnTo>
                  <a:pt x="6052171" y="0"/>
                </a:lnTo>
                <a:lnTo>
                  <a:pt x="6052171" y="2073235"/>
                </a:lnTo>
                <a:lnTo>
                  <a:pt x="6044698" y="2119569"/>
                </a:lnTo>
                <a:lnTo>
                  <a:pt x="6023888" y="2159810"/>
                </a:lnTo>
                <a:lnTo>
                  <a:pt x="5992155" y="2191543"/>
                </a:lnTo>
                <a:lnTo>
                  <a:pt x="5951913" y="2212354"/>
                </a:lnTo>
                <a:lnTo>
                  <a:pt x="5905579" y="2219827"/>
                </a:lnTo>
                <a:lnTo>
                  <a:pt x="5905579" y="2230298"/>
                </a:lnTo>
                <a:lnTo>
                  <a:pt x="5955223" y="2222291"/>
                </a:lnTo>
                <a:lnTo>
                  <a:pt x="5998338" y="2199994"/>
                </a:lnTo>
                <a:lnTo>
                  <a:pt x="6032338" y="2165994"/>
                </a:lnTo>
                <a:lnTo>
                  <a:pt x="6054635" y="2122879"/>
                </a:lnTo>
                <a:lnTo>
                  <a:pt x="6062642" y="2073235"/>
                </a:lnTo>
                <a:lnTo>
                  <a:pt x="6062642" y="0"/>
                </a:lnTo>
                <a:close/>
              </a:path>
              <a:path w="6062980" h="2230754">
                <a:moveTo>
                  <a:pt x="6052171" y="0"/>
                </a:moveTo>
                <a:lnTo>
                  <a:pt x="10470" y="0"/>
                </a:lnTo>
                <a:lnTo>
                  <a:pt x="10470" y="10470"/>
                </a:lnTo>
                <a:lnTo>
                  <a:pt x="6052171" y="10470"/>
                </a:lnTo>
                <a:lnTo>
                  <a:pt x="6052171" y="0"/>
                </a:lnTo>
                <a:close/>
              </a:path>
            </a:pathLst>
          </a:custGeom>
          <a:solidFill>
            <a:srgbClr val="D90912">
              <a:alpha val="1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5964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08494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25410" y="2378566"/>
            <a:ext cx="4243070" cy="310515"/>
          </a:xfrm>
          <a:custGeom>
            <a:avLst/>
            <a:gdLst/>
            <a:ahLst/>
            <a:cxnLst/>
            <a:rect l="l" t="t" r="r" b="b"/>
            <a:pathLst>
              <a:path w="4243070" h="310514">
                <a:moveTo>
                  <a:pt x="169628" y="104290"/>
                </a:moveTo>
                <a:lnTo>
                  <a:pt x="94656" y="161251"/>
                </a:lnTo>
                <a:lnTo>
                  <a:pt x="94656" y="218213"/>
                </a:lnTo>
                <a:lnTo>
                  <a:pt x="169628" y="275593"/>
                </a:lnTo>
                <a:lnTo>
                  <a:pt x="169628" y="219888"/>
                </a:lnTo>
                <a:lnTo>
                  <a:pt x="126907" y="189732"/>
                </a:lnTo>
                <a:lnTo>
                  <a:pt x="169628" y="159995"/>
                </a:lnTo>
                <a:lnTo>
                  <a:pt x="169628" y="104290"/>
                </a:lnTo>
                <a:close/>
              </a:path>
              <a:path w="4243070" h="310514">
                <a:moveTo>
                  <a:pt x="74971" y="104290"/>
                </a:moveTo>
                <a:lnTo>
                  <a:pt x="0" y="161251"/>
                </a:lnTo>
                <a:lnTo>
                  <a:pt x="0" y="218213"/>
                </a:lnTo>
                <a:lnTo>
                  <a:pt x="74971" y="275593"/>
                </a:lnTo>
                <a:lnTo>
                  <a:pt x="74971" y="219888"/>
                </a:lnTo>
                <a:lnTo>
                  <a:pt x="32250" y="189732"/>
                </a:lnTo>
                <a:lnTo>
                  <a:pt x="74971" y="159995"/>
                </a:lnTo>
                <a:lnTo>
                  <a:pt x="74971" y="104290"/>
                </a:lnTo>
                <a:close/>
              </a:path>
              <a:path w="4243070" h="310514">
                <a:moveTo>
                  <a:pt x="500923" y="8795"/>
                </a:moveTo>
                <a:lnTo>
                  <a:pt x="232450" y="8795"/>
                </a:lnTo>
                <a:lnTo>
                  <a:pt x="232450" y="301980"/>
                </a:lnTo>
                <a:lnTo>
                  <a:pt x="397052" y="301980"/>
                </a:lnTo>
                <a:lnTo>
                  <a:pt x="423681" y="301410"/>
                </a:lnTo>
                <a:lnTo>
                  <a:pt x="474268" y="290848"/>
                </a:lnTo>
                <a:lnTo>
                  <a:pt x="508417" y="260725"/>
                </a:lnTo>
                <a:lnTo>
                  <a:pt x="514214" y="247531"/>
                </a:lnTo>
                <a:lnTo>
                  <a:pt x="309516" y="247531"/>
                </a:lnTo>
                <a:lnTo>
                  <a:pt x="309516" y="177167"/>
                </a:lnTo>
                <a:lnTo>
                  <a:pt x="515747" y="177167"/>
                </a:lnTo>
                <a:lnTo>
                  <a:pt x="510007" y="163542"/>
                </a:lnTo>
                <a:lnTo>
                  <a:pt x="478817" y="134380"/>
                </a:lnTo>
                <a:lnTo>
                  <a:pt x="432038" y="123360"/>
                </a:lnTo>
                <a:lnTo>
                  <a:pt x="409198" y="122718"/>
                </a:lnTo>
                <a:lnTo>
                  <a:pt x="309516" y="122718"/>
                </a:lnTo>
                <a:lnTo>
                  <a:pt x="309516" y="67432"/>
                </a:lnTo>
                <a:lnTo>
                  <a:pt x="500923" y="67432"/>
                </a:lnTo>
                <a:lnTo>
                  <a:pt x="500923" y="8795"/>
                </a:lnTo>
                <a:close/>
              </a:path>
              <a:path w="4243070" h="310514">
                <a:moveTo>
                  <a:pt x="515747" y="177167"/>
                </a:moveTo>
                <a:lnTo>
                  <a:pt x="382393" y="177167"/>
                </a:lnTo>
                <a:lnTo>
                  <a:pt x="395416" y="177383"/>
                </a:lnTo>
                <a:lnTo>
                  <a:pt x="407733" y="178580"/>
                </a:lnTo>
                <a:lnTo>
                  <a:pt x="437352" y="205772"/>
                </a:lnTo>
                <a:lnTo>
                  <a:pt x="437584" y="209836"/>
                </a:lnTo>
                <a:lnTo>
                  <a:pt x="437679" y="211511"/>
                </a:lnTo>
                <a:lnTo>
                  <a:pt x="407209" y="246118"/>
                </a:lnTo>
                <a:lnTo>
                  <a:pt x="382812" y="247531"/>
                </a:lnTo>
                <a:lnTo>
                  <a:pt x="514214" y="247531"/>
                </a:lnTo>
                <a:lnTo>
                  <a:pt x="516054" y="243343"/>
                </a:lnTo>
                <a:lnTo>
                  <a:pt x="519686" y="225961"/>
                </a:lnTo>
                <a:lnTo>
                  <a:pt x="520513" y="211511"/>
                </a:lnTo>
                <a:lnTo>
                  <a:pt x="520609" y="209836"/>
                </a:lnTo>
                <a:lnTo>
                  <a:pt x="519797" y="194980"/>
                </a:lnTo>
                <a:lnTo>
                  <a:pt x="516630" y="179261"/>
                </a:lnTo>
                <a:lnTo>
                  <a:pt x="515838" y="177383"/>
                </a:lnTo>
                <a:lnTo>
                  <a:pt x="515747" y="177167"/>
                </a:lnTo>
                <a:close/>
              </a:path>
              <a:path w="4243070" h="310514">
                <a:moveTo>
                  <a:pt x="634879" y="89211"/>
                </a:moveTo>
                <a:lnTo>
                  <a:pt x="561164" y="89211"/>
                </a:lnTo>
                <a:lnTo>
                  <a:pt x="561164" y="301980"/>
                </a:lnTo>
                <a:lnTo>
                  <a:pt x="702730" y="301980"/>
                </a:lnTo>
                <a:lnTo>
                  <a:pt x="718188" y="301640"/>
                </a:lnTo>
                <a:lnTo>
                  <a:pt x="768487" y="287739"/>
                </a:lnTo>
                <a:lnTo>
                  <a:pt x="790408" y="258421"/>
                </a:lnTo>
                <a:lnTo>
                  <a:pt x="634879" y="258421"/>
                </a:lnTo>
                <a:lnTo>
                  <a:pt x="634879" y="209116"/>
                </a:lnTo>
                <a:lnTo>
                  <a:pt x="790938" y="209116"/>
                </a:lnTo>
                <a:lnTo>
                  <a:pt x="790686" y="208004"/>
                </a:lnTo>
                <a:lnTo>
                  <a:pt x="756472" y="173037"/>
                </a:lnTo>
                <a:lnTo>
                  <a:pt x="704405" y="165439"/>
                </a:lnTo>
                <a:lnTo>
                  <a:pt x="634879" y="165439"/>
                </a:lnTo>
                <a:lnTo>
                  <a:pt x="634879" y="89211"/>
                </a:lnTo>
                <a:close/>
              </a:path>
              <a:path w="4243070" h="310514">
                <a:moveTo>
                  <a:pt x="790938" y="209116"/>
                </a:moveTo>
                <a:lnTo>
                  <a:pt x="689556" y="209116"/>
                </a:lnTo>
                <a:lnTo>
                  <a:pt x="697233" y="209627"/>
                </a:lnTo>
                <a:lnTo>
                  <a:pt x="705145" y="210765"/>
                </a:lnTo>
                <a:lnTo>
                  <a:pt x="711526" y="212768"/>
                </a:lnTo>
                <a:lnTo>
                  <a:pt x="715714" y="214862"/>
                </a:lnTo>
                <a:lnTo>
                  <a:pt x="722834" y="219888"/>
                </a:lnTo>
                <a:lnTo>
                  <a:pt x="722834" y="243762"/>
                </a:lnTo>
                <a:lnTo>
                  <a:pt x="685139" y="258421"/>
                </a:lnTo>
                <a:lnTo>
                  <a:pt x="790408" y="258421"/>
                </a:lnTo>
                <a:lnTo>
                  <a:pt x="793343" y="247924"/>
                </a:lnTo>
                <a:lnTo>
                  <a:pt x="794455" y="233710"/>
                </a:lnTo>
                <a:lnTo>
                  <a:pt x="793709" y="221308"/>
                </a:lnTo>
                <a:lnTo>
                  <a:pt x="791054" y="209627"/>
                </a:lnTo>
                <a:lnTo>
                  <a:pt x="790938" y="209116"/>
                </a:lnTo>
                <a:close/>
              </a:path>
              <a:path w="4243070" h="310514">
                <a:moveTo>
                  <a:pt x="894138" y="89211"/>
                </a:moveTo>
                <a:lnTo>
                  <a:pt x="820423" y="89211"/>
                </a:lnTo>
                <a:lnTo>
                  <a:pt x="820423" y="301980"/>
                </a:lnTo>
                <a:lnTo>
                  <a:pt x="894138" y="301980"/>
                </a:lnTo>
                <a:lnTo>
                  <a:pt x="894138" y="89211"/>
                </a:lnTo>
                <a:close/>
              </a:path>
              <a:path w="4243070" h="310514">
                <a:moveTo>
                  <a:pt x="1078383" y="138634"/>
                </a:moveTo>
                <a:lnTo>
                  <a:pt x="1004668" y="138634"/>
                </a:lnTo>
                <a:lnTo>
                  <a:pt x="1004668" y="301980"/>
                </a:lnTo>
                <a:lnTo>
                  <a:pt x="1078383" y="301980"/>
                </a:lnTo>
                <a:lnTo>
                  <a:pt x="1078383" y="138634"/>
                </a:lnTo>
                <a:close/>
              </a:path>
              <a:path w="4243070" h="310514">
                <a:moveTo>
                  <a:pt x="1156286" y="89211"/>
                </a:moveTo>
                <a:lnTo>
                  <a:pt x="926764" y="89211"/>
                </a:lnTo>
                <a:lnTo>
                  <a:pt x="926764" y="138634"/>
                </a:lnTo>
                <a:lnTo>
                  <a:pt x="1156286" y="138634"/>
                </a:lnTo>
                <a:lnTo>
                  <a:pt x="1156286" y="89211"/>
                </a:lnTo>
                <a:close/>
              </a:path>
              <a:path w="4243070" h="310514">
                <a:moveTo>
                  <a:pt x="1261496" y="89211"/>
                </a:moveTo>
                <a:lnTo>
                  <a:pt x="1187781" y="89211"/>
                </a:lnTo>
                <a:lnTo>
                  <a:pt x="1187781" y="301980"/>
                </a:lnTo>
                <a:lnTo>
                  <a:pt x="1331441" y="301980"/>
                </a:lnTo>
                <a:lnTo>
                  <a:pt x="1346899" y="301640"/>
                </a:lnTo>
                <a:lnTo>
                  <a:pt x="1397198" y="287739"/>
                </a:lnTo>
                <a:lnTo>
                  <a:pt x="1419119" y="258421"/>
                </a:lnTo>
                <a:lnTo>
                  <a:pt x="1261496" y="258421"/>
                </a:lnTo>
                <a:lnTo>
                  <a:pt x="1261496" y="209116"/>
                </a:lnTo>
                <a:lnTo>
                  <a:pt x="1419650" y="209116"/>
                </a:lnTo>
                <a:lnTo>
                  <a:pt x="1419397" y="208004"/>
                </a:lnTo>
                <a:lnTo>
                  <a:pt x="1385183" y="173037"/>
                </a:lnTo>
                <a:lnTo>
                  <a:pt x="1333117" y="165439"/>
                </a:lnTo>
                <a:lnTo>
                  <a:pt x="1261496" y="165439"/>
                </a:lnTo>
                <a:lnTo>
                  <a:pt x="1261496" y="89211"/>
                </a:lnTo>
                <a:close/>
              </a:path>
              <a:path w="4243070" h="310514">
                <a:moveTo>
                  <a:pt x="1419650" y="209116"/>
                </a:moveTo>
                <a:lnTo>
                  <a:pt x="1316173" y="209116"/>
                </a:lnTo>
                <a:lnTo>
                  <a:pt x="1323850" y="209627"/>
                </a:lnTo>
                <a:lnTo>
                  <a:pt x="1331762" y="210765"/>
                </a:lnTo>
                <a:lnTo>
                  <a:pt x="1338143" y="212768"/>
                </a:lnTo>
                <a:lnTo>
                  <a:pt x="1342331" y="214862"/>
                </a:lnTo>
                <a:lnTo>
                  <a:pt x="1349451" y="219888"/>
                </a:lnTo>
                <a:lnTo>
                  <a:pt x="1349451" y="243762"/>
                </a:lnTo>
                <a:lnTo>
                  <a:pt x="1311756" y="258421"/>
                </a:lnTo>
                <a:lnTo>
                  <a:pt x="1419119" y="258421"/>
                </a:lnTo>
                <a:lnTo>
                  <a:pt x="1422054" y="247924"/>
                </a:lnTo>
                <a:lnTo>
                  <a:pt x="1423166" y="233710"/>
                </a:lnTo>
                <a:lnTo>
                  <a:pt x="1422420" y="221308"/>
                </a:lnTo>
                <a:lnTo>
                  <a:pt x="1419766" y="209627"/>
                </a:lnTo>
                <a:lnTo>
                  <a:pt x="1419650" y="209116"/>
                </a:lnTo>
                <a:close/>
              </a:path>
              <a:path w="4243070" h="310514">
                <a:moveTo>
                  <a:pt x="1673620" y="81254"/>
                </a:moveTo>
                <a:lnTo>
                  <a:pt x="1619891" y="88033"/>
                </a:lnTo>
                <a:lnTo>
                  <a:pt x="1579277" y="109106"/>
                </a:lnTo>
                <a:lnTo>
                  <a:pt x="1553584" y="145571"/>
                </a:lnTo>
                <a:lnTo>
                  <a:pt x="1544619" y="198527"/>
                </a:lnTo>
                <a:lnTo>
                  <a:pt x="1554442" y="252688"/>
                </a:lnTo>
                <a:lnTo>
                  <a:pt x="1581738" y="286902"/>
                </a:lnTo>
                <a:lnTo>
                  <a:pt x="1623248" y="304781"/>
                </a:lnTo>
                <a:lnTo>
                  <a:pt x="1675714" y="309938"/>
                </a:lnTo>
                <a:lnTo>
                  <a:pt x="1717401" y="307019"/>
                </a:lnTo>
                <a:lnTo>
                  <a:pt x="1756654" y="296011"/>
                </a:lnTo>
                <a:lnTo>
                  <a:pt x="1787268" y="273538"/>
                </a:lnTo>
                <a:lnTo>
                  <a:pt x="1792065" y="262190"/>
                </a:lnTo>
                <a:lnTo>
                  <a:pt x="1678646" y="262190"/>
                </a:lnTo>
                <a:lnTo>
                  <a:pt x="1653182" y="257819"/>
                </a:lnTo>
                <a:lnTo>
                  <a:pt x="1635139" y="245123"/>
                </a:lnTo>
                <a:lnTo>
                  <a:pt x="1624400" y="224731"/>
                </a:lnTo>
                <a:lnTo>
                  <a:pt x="1620847" y="197271"/>
                </a:lnTo>
                <a:lnTo>
                  <a:pt x="1624230" y="169994"/>
                </a:lnTo>
                <a:lnTo>
                  <a:pt x="1634721" y="148372"/>
                </a:lnTo>
                <a:lnTo>
                  <a:pt x="1652829" y="134132"/>
                </a:lnTo>
                <a:lnTo>
                  <a:pt x="1679065" y="129001"/>
                </a:lnTo>
                <a:lnTo>
                  <a:pt x="1791017" y="129001"/>
                </a:lnTo>
                <a:lnTo>
                  <a:pt x="1784409" y="115886"/>
                </a:lnTo>
                <a:lnTo>
                  <a:pt x="1751576" y="94552"/>
                </a:lnTo>
                <a:lnTo>
                  <a:pt x="1711911" y="84055"/>
                </a:lnTo>
                <a:lnTo>
                  <a:pt x="1673620" y="81254"/>
                </a:lnTo>
                <a:close/>
              </a:path>
              <a:path w="4243070" h="310514">
                <a:moveTo>
                  <a:pt x="1803040" y="236223"/>
                </a:moveTo>
                <a:lnTo>
                  <a:pt x="1731838" y="236223"/>
                </a:lnTo>
                <a:lnTo>
                  <a:pt x="1722584" y="248408"/>
                </a:lnTo>
                <a:lnTo>
                  <a:pt x="1709640" y="256431"/>
                </a:lnTo>
                <a:lnTo>
                  <a:pt x="1694496" y="260842"/>
                </a:lnTo>
                <a:lnTo>
                  <a:pt x="1678646" y="262190"/>
                </a:lnTo>
                <a:lnTo>
                  <a:pt x="1792065" y="262190"/>
                </a:lnTo>
                <a:lnTo>
                  <a:pt x="1803040" y="236223"/>
                </a:lnTo>
                <a:close/>
              </a:path>
              <a:path w="4243070" h="310514">
                <a:moveTo>
                  <a:pt x="1791017" y="129001"/>
                </a:moveTo>
                <a:lnTo>
                  <a:pt x="1679065" y="129001"/>
                </a:lnTo>
                <a:lnTo>
                  <a:pt x="1693076" y="130054"/>
                </a:lnTo>
                <a:lnTo>
                  <a:pt x="1707912" y="133660"/>
                </a:lnTo>
                <a:lnTo>
                  <a:pt x="1721413" y="140486"/>
                </a:lnTo>
                <a:lnTo>
                  <a:pt x="1731419" y="151199"/>
                </a:lnTo>
                <a:lnTo>
                  <a:pt x="1802203" y="151199"/>
                </a:lnTo>
                <a:lnTo>
                  <a:pt x="1791017" y="129001"/>
                </a:lnTo>
                <a:close/>
              </a:path>
              <a:path w="4243070" h="310514">
                <a:moveTo>
                  <a:pt x="2104530" y="8795"/>
                </a:moveTo>
                <a:lnTo>
                  <a:pt x="1947466" y="8795"/>
                </a:lnTo>
                <a:lnTo>
                  <a:pt x="1947466" y="301980"/>
                </a:lnTo>
                <a:lnTo>
                  <a:pt x="2024532" y="301980"/>
                </a:lnTo>
                <a:lnTo>
                  <a:pt x="2024532" y="205229"/>
                </a:lnTo>
                <a:lnTo>
                  <a:pt x="2099504" y="205229"/>
                </a:lnTo>
                <a:lnTo>
                  <a:pt x="2158717" y="200779"/>
                </a:lnTo>
                <a:lnTo>
                  <a:pt x="2206307" y="174654"/>
                </a:lnTo>
                <a:lnTo>
                  <a:pt x="2222448" y="148267"/>
                </a:lnTo>
                <a:lnTo>
                  <a:pt x="2024532" y="148267"/>
                </a:lnTo>
                <a:lnTo>
                  <a:pt x="2024532" y="67432"/>
                </a:lnTo>
                <a:lnTo>
                  <a:pt x="2224071" y="67432"/>
                </a:lnTo>
                <a:lnTo>
                  <a:pt x="2216751" y="51765"/>
                </a:lnTo>
                <a:lnTo>
                  <a:pt x="2202956" y="35182"/>
                </a:lnTo>
                <a:lnTo>
                  <a:pt x="2182394" y="20987"/>
                </a:lnTo>
                <a:lnTo>
                  <a:pt x="2159083" y="13036"/>
                </a:lnTo>
                <a:lnTo>
                  <a:pt x="2133102" y="9561"/>
                </a:lnTo>
                <a:lnTo>
                  <a:pt x="2104530" y="8795"/>
                </a:lnTo>
                <a:close/>
              </a:path>
              <a:path w="4243070" h="310514">
                <a:moveTo>
                  <a:pt x="2224071" y="67432"/>
                </a:moveTo>
                <a:lnTo>
                  <a:pt x="2098666" y="67432"/>
                </a:lnTo>
                <a:lnTo>
                  <a:pt x="2114392" y="68446"/>
                </a:lnTo>
                <a:lnTo>
                  <a:pt x="2125524" y="70835"/>
                </a:lnTo>
                <a:lnTo>
                  <a:pt x="2150514" y="105127"/>
                </a:lnTo>
                <a:lnTo>
                  <a:pt x="2150601" y="105965"/>
                </a:lnTo>
                <a:lnTo>
                  <a:pt x="2149783" y="115506"/>
                </a:lnTo>
                <a:lnTo>
                  <a:pt x="2118456" y="145964"/>
                </a:lnTo>
                <a:lnTo>
                  <a:pt x="2094059" y="148267"/>
                </a:lnTo>
                <a:lnTo>
                  <a:pt x="2222448" y="148267"/>
                </a:lnTo>
                <a:lnTo>
                  <a:pt x="2225625" y="140676"/>
                </a:lnTo>
                <a:lnTo>
                  <a:pt x="2229218" y="122882"/>
                </a:lnTo>
                <a:lnTo>
                  <a:pt x="2230135" y="105965"/>
                </a:lnTo>
                <a:lnTo>
                  <a:pt x="2230180" y="105127"/>
                </a:lnTo>
                <a:lnTo>
                  <a:pt x="2229107" y="87602"/>
                </a:lnTo>
                <a:lnTo>
                  <a:pt x="2225050" y="69526"/>
                </a:lnTo>
                <a:lnTo>
                  <a:pt x="2224071" y="67432"/>
                </a:lnTo>
                <a:close/>
              </a:path>
              <a:path w="4243070" h="310514">
                <a:moveTo>
                  <a:pt x="2386367" y="81254"/>
                </a:moveTo>
                <a:lnTo>
                  <a:pt x="2336525" y="85861"/>
                </a:lnTo>
                <a:lnTo>
                  <a:pt x="2284171" y="109316"/>
                </a:lnTo>
                <a:lnTo>
                  <a:pt x="2254276" y="151199"/>
                </a:lnTo>
                <a:lnTo>
                  <a:pt x="2247313" y="195596"/>
                </a:lnTo>
                <a:lnTo>
                  <a:pt x="2248773" y="217441"/>
                </a:lnTo>
                <a:lnTo>
                  <a:pt x="2265513" y="261916"/>
                </a:lnTo>
                <a:lnTo>
                  <a:pt x="2309327" y="296862"/>
                </a:lnTo>
                <a:lnTo>
                  <a:pt x="2363095" y="309087"/>
                </a:lnTo>
                <a:lnTo>
                  <a:pt x="2386367" y="309938"/>
                </a:lnTo>
                <a:lnTo>
                  <a:pt x="2409638" y="309087"/>
                </a:lnTo>
                <a:lnTo>
                  <a:pt x="2436208" y="305331"/>
                </a:lnTo>
                <a:lnTo>
                  <a:pt x="2463406" y="296862"/>
                </a:lnTo>
                <a:lnTo>
                  <a:pt x="2488563" y="281876"/>
                </a:lnTo>
                <a:lnTo>
                  <a:pt x="2506963" y="262190"/>
                </a:lnTo>
                <a:lnTo>
                  <a:pt x="2386367" y="262190"/>
                </a:lnTo>
                <a:lnTo>
                  <a:pt x="2375529" y="261588"/>
                </a:lnTo>
                <a:lnTo>
                  <a:pt x="2333790" y="236530"/>
                </a:lnTo>
                <a:lnTo>
                  <a:pt x="2323541" y="195596"/>
                </a:lnTo>
                <a:lnTo>
                  <a:pt x="2324759" y="180432"/>
                </a:lnTo>
                <a:lnTo>
                  <a:pt x="2341132" y="144917"/>
                </a:lnTo>
                <a:lnTo>
                  <a:pt x="2386367" y="129001"/>
                </a:lnTo>
                <a:lnTo>
                  <a:pt x="2506963" y="129001"/>
                </a:lnTo>
                <a:lnTo>
                  <a:pt x="2488563" y="109316"/>
                </a:lnTo>
                <a:lnTo>
                  <a:pt x="2463406" y="94329"/>
                </a:lnTo>
                <a:lnTo>
                  <a:pt x="2436208" y="85861"/>
                </a:lnTo>
                <a:lnTo>
                  <a:pt x="2409638" y="82104"/>
                </a:lnTo>
                <a:lnTo>
                  <a:pt x="2386367" y="81254"/>
                </a:lnTo>
                <a:close/>
              </a:path>
              <a:path w="4243070" h="310514">
                <a:moveTo>
                  <a:pt x="2506963" y="129001"/>
                </a:moveTo>
                <a:lnTo>
                  <a:pt x="2386367" y="129001"/>
                </a:lnTo>
                <a:lnTo>
                  <a:pt x="2397204" y="129603"/>
                </a:lnTo>
                <a:lnTo>
                  <a:pt x="2408984" y="131933"/>
                </a:lnTo>
                <a:lnTo>
                  <a:pt x="2444480" y="166644"/>
                </a:lnTo>
                <a:lnTo>
                  <a:pt x="2449192" y="195596"/>
                </a:lnTo>
                <a:lnTo>
                  <a:pt x="2447975" y="210759"/>
                </a:lnTo>
                <a:lnTo>
                  <a:pt x="2431601" y="246275"/>
                </a:lnTo>
                <a:lnTo>
                  <a:pt x="2386367" y="262190"/>
                </a:lnTo>
                <a:lnTo>
                  <a:pt x="2506963" y="262190"/>
                </a:lnTo>
                <a:lnTo>
                  <a:pt x="2507220" y="261916"/>
                </a:lnTo>
                <a:lnTo>
                  <a:pt x="2518457" y="239992"/>
                </a:lnTo>
                <a:lnTo>
                  <a:pt x="2523961" y="217441"/>
                </a:lnTo>
                <a:lnTo>
                  <a:pt x="2525420" y="195596"/>
                </a:lnTo>
                <a:lnTo>
                  <a:pt x="2523961" y="173751"/>
                </a:lnTo>
                <a:lnTo>
                  <a:pt x="2518457" y="151199"/>
                </a:lnTo>
                <a:lnTo>
                  <a:pt x="2507220" y="129276"/>
                </a:lnTo>
                <a:lnTo>
                  <a:pt x="2506963" y="129001"/>
                </a:lnTo>
                <a:close/>
              </a:path>
              <a:path w="4243070" h="310514">
                <a:moveTo>
                  <a:pt x="2686351" y="81254"/>
                </a:moveTo>
                <a:lnTo>
                  <a:pt x="2632622" y="88033"/>
                </a:lnTo>
                <a:lnTo>
                  <a:pt x="2592008" y="109106"/>
                </a:lnTo>
                <a:lnTo>
                  <a:pt x="2566315" y="145571"/>
                </a:lnTo>
                <a:lnTo>
                  <a:pt x="2557350" y="198527"/>
                </a:lnTo>
                <a:lnTo>
                  <a:pt x="2567173" y="252688"/>
                </a:lnTo>
                <a:lnTo>
                  <a:pt x="2594469" y="286902"/>
                </a:lnTo>
                <a:lnTo>
                  <a:pt x="2635979" y="304781"/>
                </a:lnTo>
                <a:lnTo>
                  <a:pt x="2688445" y="309938"/>
                </a:lnTo>
                <a:lnTo>
                  <a:pt x="2730132" y="307019"/>
                </a:lnTo>
                <a:lnTo>
                  <a:pt x="2769385" y="296011"/>
                </a:lnTo>
                <a:lnTo>
                  <a:pt x="2799999" y="273538"/>
                </a:lnTo>
                <a:lnTo>
                  <a:pt x="2804796" y="262190"/>
                </a:lnTo>
                <a:lnTo>
                  <a:pt x="2691377" y="262190"/>
                </a:lnTo>
                <a:lnTo>
                  <a:pt x="2665913" y="257819"/>
                </a:lnTo>
                <a:lnTo>
                  <a:pt x="2647870" y="245123"/>
                </a:lnTo>
                <a:lnTo>
                  <a:pt x="2637131" y="224731"/>
                </a:lnTo>
                <a:lnTo>
                  <a:pt x="2633578" y="197271"/>
                </a:lnTo>
                <a:lnTo>
                  <a:pt x="2636961" y="169994"/>
                </a:lnTo>
                <a:lnTo>
                  <a:pt x="2647452" y="148372"/>
                </a:lnTo>
                <a:lnTo>
                  <a:pt x="2665560" y="134132"/>
                </a:lnTo>
                <a:lnTo>
                  <a:pt x="2691796" y="129001"/>
                </a:lnTo>
                <a:lnTo>
                  <a:pt x="2803748" y="129001"/>
                </a:lnTo>
                <a:lnTo>
                  <a:pt x="2797139" y="115886"/>
                </a:lnTo>
                <a:lnTo>
                  <a:pt x="2764307" y="94552"/>
                </a:lnTo>
                <a:lnTo>
                  <a:pt x="2724642" y="84055"/>
                </a:lnTo>
                <a:lnTo>
                  <a:pt x="2686351" y="81254"/>
                </a:lnTo>
                <a:close/>
              </a:path>
              <a:path w="4243070" h="310514">
                <a:moveTo>
                  <a:pt x="2815771" y="236223"/>
                </a:moveTo>
                <a:lnTo>
                  <a:pt x="2744569" y="236223"/>
                </a:lnTo>
                <a:lnTo>
                  <a:pt x="2735316" y="248408"/>
                </a:lnTo>
                <a:lnTo>
                  <a:pt x="2722371" y="256431"/>
                </a:lnTo>
                <a:lnTo>
                  <a:pt x="2707227" y="260842"/>
                </a:lnTo>
                <a:lnTo>
                  <a:pt x="2691377" y="262190"/>
                </a:lnTo>
                <a:lnTo>
                  <a:pt x="2804796" y="262190"/>
                </a:lnTo>
                <a:lnTo>
                  <a:pt x="2815771" y="236223"/>
                </a:lnTo>
                <a:close/>
              </a:path>
              <a:path w="4243070" h="310514">
                <a:moveTo>
                  <a:pt x="2803748" y="129001"/>
                </a:moveTo>
                <a:lnTo>
                  <a:pt x="2691796" y="129001"/>
                </a:lnTo>
                <a:lnTo>
                  <a:pt x="2705807" y="130054"/>
                </a:lnTo>
                <a:lnTo>
                  <a:pt x="2720643" y="133660"/>
                </a:lnTo>
                <a:lnTo>
                  <a:pt x="2734144" y="140486"/>
                </a:lnTo>
                <a:lnTo>
                  <a:pt x="2744150" y="151199"/>
                </a:lnTo>
                <a:lnTo>
                  <a:pt x="2814933" y="151199"/>
                </a:lnTo>
                <a:lnTo>
                  <a:pt x="2803748" y="129001"/>
                </a:lnTo>
                <a:close/>
              </a:path>
              <a:path w="4243070" h="310514">
                <a:moveTo>
                  <a:pt x="2975527" y="81254"/>
                </a:moveTo>
                <a:lnTo>
                  <a:pt x="2921799" y="88033"/>
                </a:lnTo>
                <a:lnTo>
                  <a:pt x="2881185" y="109106"/>
                </a:lnTo>
                <a:lnTo>
                  <a:pt x="2855492" y="145571"/>
                </a:lnTo>
                <a:lnTo>
                  <a:pt x="2846526" y="198527"/>
                </a:lnTo>
                <a:lnTo>
                  <a:pt x="2856349" y="252688"/>
                </a:lnTo>
                <a:lnTo>
                  <a:pt x="2883645" y="286902"/>
                </a:lnTo>
                <a:lnTo>
                  <a:pt x="2925156" y="304781"/>
                </a:lnTo>
                <a:lnTo>
                  <a:pt x="2977622" y="309938"/>
                </a:lnTo>
                <a:lnTo>
                  <a:pt x="3019309" y="307019"/>
                </a:lnTo>
                <a:lnTo>
                  <a:pt x="3058561" y="296011"/>
                </a:lnTo>
                <a:lnTo>
                  <a:pt x="3089176" y="273538"/>
                </a:lnTo>
                <a:lnTo>
                  <a:pt x="3093972" y="262190"/>
                </a:lnTo>
                <a:lnTo>
                  <a:pt x="2980553" y="262190"/>
                </a:lnTo>
                <a:lnTo>
                  <a:pt x="2955089" y="257819"/>
                </a:lnTo>
                <a:lnTo>
                  <a:pt x="2937047" y="245123"/>
                </a:lnTo>
                <a:lnTo>
                  <a:pt x="2926308" y="224731"/>
                </a:lnTo>
                <a:lnTo>
                  <a:pt x="2922754" y="197271"/>
                </a:lnTo>
                <a:lnTo>
                  <a:pt x="2926138" y="169994"/>
                </a:lnTo>
                <a:lnTo>
                  <a:pt x="2936628" y="148372"/>
                </a:lnTo>
                <a:lnTo>
                  <a:pt x="2954736" y="134132"/>
                </a:lnTo>
                <a:lnTo>
                  <a:pt x="2980972" y="129001"/>
                </a:lnTo>
                <a:lnTo>
                  <a:pt x="3092924" y="129001"/>
                </a:lnTo>
                <a:lnTo>
                  <a:pt x="3086316" y="115886"/>
                </a:lnTo>
                <a:lnTo>
                  <a:pt x="3053483" y="94552"/>
                </a:lnTo>
                <a:lnTo>
                  <a:pt x="3013818" y="84055"/>
                </a:lnTo>
                <a:lnTo>
                  <a:pt x="2975527" y="81254"/>
                </a:lnTo>
                <a:close/>
              </a:path>
              <a:path w="4243070" h="310514">
                <a:moveTo>
                  <a:pt x="3104948" y="236223"/>
                </a:moveTo>
                <a:lnTo>
                  <a:pt x="3033746" y="236223"/>
                </a:lnTo>
                <a:lnTo>
                  <a:pt x="3024492" y="248408"/>
                </a:lnTo>
                <a:lnTo>
                  <a:pt x="3011547" y="256431"/>
                </a:lnTo>
                <a:lnTo>
                  <a:pt x="2996404" y="260842"/>
                </a:lnTo>
                <a:lnTo>
                  <a:pt x="2980553" y="262190"/>
                </a:lnTo>
                <a:lnTo>
                  <a:pt x="3093972" y="262190"/>
                </a:lnTo>
                <a:lnTo>
                  <a:pt x="3104948" y="236223"/>
                </a:lnTo>
                <a:close/>
              </a:path>
              <a:path w="4243070" h="310514">
                <a:moveTo>
                  <a:pt x="3092924" y="129001"/>
                </a:moveTo>
                <a:lnTo>
                  <a:pt x="2980972" y="129001"/>
                </a:lnTo>
                <a:lnTo>
                  <a:pt x="2994984" y="130054"/>
                </a:lnTo>
                <a:lnTo>
                  <a:pt x="3009820" y="133660"/>
                </a:lnTo>
                <a:lnTo>
                  <a:pt x="3023320" y="140486"/>
                </a:lnTo>
                <a:lnTo>
                  <a:pt x="3033327" y="151199"/>
                </a:lnTo>
                <a:lnTo>
                  <a:pt x="3104110" y="151199"/>
                </a:lnTo>
                <a:lnTo>
                  <a:pt x="3092924" y="129001"/>
                </a:lnTo>
                <a:close/>
              </a:path>
              <a:path w="4243070" h="310514">
                <a:moveTo>
                  <a:pt x="3219470" y="89211"/>
                </a:moveTo>
                <a:lnTo>
                  <a:pt x="3145755" y="89211"/>
                </a:lnTo>
                <a:lnTo>
                  <a:pt x="3145755" y="301980"/>
                </a:lnTo>
                <a:lnTo>
                  <a:pt x="3222820" y="301980"/>
                </a:lnTo>
                <a:lnTo>
                  <a:pt x="3276628" y="231615"/>
                </a:lnTo>
                <a:lnTo>
                  <a:pt x="3219470" y="231615"/>
                </a:lnTo>
                <a:lnTo>
                  <a:pt x="3219470" y="89211"/>
                </a:lnTo>
                <a:close/>
              </a:path>
              <a:path w="4243070" h="310514">
                <a:moveTo>
                  <a:pt x="3405432" y="159576"/>
                </a:moveTo>
                <a:lnTo>
                  <a:pt x="3331718" y="159576"/>
                </a:lnTo>
                <a:lnTo>
                  <a:pt x="3331718" y="301980"/>
                </a:lnTo>
                <a:lnTo>
                  <a:pt x="3405432" y="301980"/>
                </a:lnTo>
                <a:lnTo>
                  <a:pt x="3405432" y="159576"/>
                </a:lnTo>
                <a:close/>
              </a:path>
              <a:path w="4243070" h="310514">
                <a:moveTo>
                  <a:pt x="3405432" y="89211"/>
                </a:moveTo>
                <a:lnTo>
                  <a:pt x="3327948" y="89211"/>
                </a:lnTo>
                <a:lnTo>
                  <a:pt x="3219470" y="231615"/>
                </a:lnTo>
                <a:lnTo>
                  <a:pt x="3276628" y="231615"/>
                </a:lnTo>
                <a:lnTo>
                  <a:pt x="3331718" y="159576"/>
                </a:lnTo>
                <a:lnTo>
                  <a:pt x="3405432" y="159576"/>
                </a:lnTo>
                <a:lnTo>
                  <a:pt x="3405432" y="89211"/>
                </a:lnTo>
                <a:close/>
              </a:path>
              <a:path w="4243070" h="310514">
                <a:moveTo>
                  <a:pt x="3587246" y="81254"/>
                </a:moveTo>
                <a:lnTo>
                  <a:pt x="3541422" y="85422"/>
                </a:lnTo>
                <a:lnTo>
                  <a:pt x="3503017" y="98516"/>
                </a:lnTo>
                <a:lnTo>
                  <a:pt x="3454814" y="155022"/>
                </a:lnTo>
                <a:lnTo>
                  <a:pt x="3448193" y="200203"/>
                </a:lnTo>
                <a:lnTo>
                  <a:pt x="3455347" y="245712"/>
                </a:lnTo>
                <a:lnTo>
                  <a:pt x="3475468" y="277188"/>
                </a:lnTo>
                <a:lnTo>
                  <a:pt x="3506545" y="296883"/>
                </a:lnTo>
                <a:lnTo>
                  <a:pt x="3546569" y="307049"/>
                </a:lnTo>
                <a:lnTo>
                  <a:pt x="3593529" y="309938"/>
                </a:lnTo>
                <a:lnTo>
                  <a:pt x="3630772" y="307974"/>
                </a:lnTo>
                <a:lnTo>
                  <a:pt x="3667820" y="299257"/>
                </a:lnTo>
                <a:lnTo>
                  <a:pt x="3698192" y="279546"/>
                </a:lnTo>
                <a:lnTo>
                  <a:pt x="3706330" y="263028"/>
                </a:lnTo>
                <a:lnTo>
                  <a:pt x="3592691" y="263028"/>
                </a:lnTo>
                <a:lnTo>
                  <a:pt x="3561560" y="259887"/>
                </a:lnTo>
                <a:lnTo>
                  <a:pt x="3540284" y="249835"/>
                </a:lnTo>
                <a:lnTo>
                  <a:pt x="3527726" y="231930"/>
                </a:lnTo>
                <a:lnTo>
                  <a:pt x="3522746" y="205229"/>
                </a:lnTo>
                <a:lnTo>
                  <a:pt x="3718342" y="205229"/>
                </a:lnTo>
                <a:lnTo>
                  <a:pt x="3718342" y="197690"/>
                </a:lnTo>
                <a:lnTo>
                  <a:pt x="3713141" y="167534"/>
                </a:lnTo>
                <a:lnTo>
                  <a:pt x="3525259" y="167534"/>
                </a:lnTo>
                <a:lnTo>
                  <a:pt x="3532130" y="149988"/>
                </a:lnTo>
                <a:lnTo>
                  <a:pt x="3543792" y="137116"/>
                </a:lnTo>
                <a:lnTo>
                  <a:pt x="3560951" y="129191"/>
                </a:lnTo>
                <a:lnTo>
                  <a:pt x="3584315" y="126488"/>
                </a:lnTo>
                <a:lnTo>
                  <a:pt x="3696365" y="126488"/>
                </a:lnTo>
                <a:lnTo>
                  <a:pt x="3682636" y="107745"/>
                </a:lnTo>
                <a:lnTo>
                  <a:pt x="3641302" y="87549"/>
                </a:lnTo>
                <a:lnTo>
                  <a:pt x="3587246" y="81254"/>
                </a:lnTo>
                <a:close/>
              </a:path>
              <a:path w="4243070" h="310514">
                <a:moveTo>
                  <a:pt x="3715410" y="244599"/>
                </a:moveTo>
                <a:lnTo>
                  <a:pt x="3641276" y="244599"/>
                </a:lnTo>
                <a:lnTo>
                  <a:pt x="3631329" y="254547"/>
                </a:lnTo>
                <a:lnTo>
                  <a:pt x="3618868" y="260096"/>
                </a:lnTo>
                <a:lnTo>
                  <a:pt x="3605466" y="262505"/>
                </a:lnTo>
                <a:lnTo>
                  <a:pt x="3592691" y="263028"/>
                </a:lnTo>
                <a:lnTo>
                  <a:pt x="3706330" y="263028"/>
                </a:lnTo>
                <a:lnTo>
                  <a:pt x="3715410" y="244599"/>
                </a:lnTo>
                <a:close/>
              </a:path>
              <a:path w="4243070" h="310514">
                <a:moveTo>
                  <a:pt x="3696365" y="126488"/>
                </a:moveTo>
                <a:lnTo>
                  <a:pt x="3584315" y="126488"/>
                </a:lnTo>
                <a:lnTo>
                  <a:pt x="3605721" y="128543"/>
                </a:lnTo>
                <a:lnTo>
                  <a:pt x="3623947" y="135388"/>
                </a:lnTo>
                <a:lnTo>
                  <a:pt x="3636911" y="148045"/>
                </a:lnTo>
                <a:lnTo>
                  <a:pt x="3642533" y="167534"/>
                </a:lnTo>
                <a:lnTo>
                  <a:pt x="3713141" y="167534"/>
                </a:lnTo>
                <a:lnTo>
                  <a:pt x="3709049" y="143804"/>
                </a:lnTo>
                <a:lnTo>
                  <a:pt x="3696365" y="126488"/>
                </a:lnTo>
                <a:close/>
              </a:path>
              <a:path w="4243070" h="310514">
                <a:moveTo>
                  <a:pt x="3833816" y="89211"/>
                </a:moveTo>
                <a:lnTo>
                  <a:pt x="3760101" y="89211"/>
                </a:lnTo>
                <a:lnTo>
                  <a:pt x="3760101" y="301980"/>
                </a:lnTo>
                <a:lnTo>
                  <a:pt x="3837167" y="301980"/>
                </a:lnTo>
                <a:lnTo>
                  <a:pt x="3890975" y="231615"/>
                </a:lnTo>
                <a:lnTo>
                  <a:pt x="3833816" y="231615"/>
                </a:lnTo>
                <a:lnTo>
                  <a:pt x="3833816" y="89211"/>
                </a:lnTo>
                <a:close/>
              </a:path>
              <a:path w="4243070" h="310514">
                <a:moveTo>
                  <a:pt x="4019779" y="159576"/>
                </a:moveTo>
                <a:lnTo>
                  <a:pt x="3946064" y="159576"/>
                </a:lnTo>
                <a:lnTo>
                  <a:pt x="3946064" y="301980"/>
                </a:lnTo>
                <a:lnTo>
                  <a:pt x="4019779" y="301980"/>
                </a:lnTo>
                <a:lnTo>
                  <a:pt x="4019779" y="159576"/>
                </a:lnTo>
                <a:close/>
              </a:path>
              <a:path w="4243070" h="310514">
                <a:moveTo>
                  <a:pt x="4019779" y="89211"/>
                </a:moveTo>
                <a:lnTo>
                  <a:pt x="3942294" y="89211"/>
                </a:lnTo>
                <a:lnTo>
                  <a:pt x="3833816" y="231615"/>
                </a:lnTo>
                <a:lnTo>
                  <a:pt x="3890975" y="231615"/>
                </a:lnTo>
                <a:lnTo>
                  <a:pt x="3946064" y="159576"/>
                </a:lnTo>
                <a:lnTo>
                  <a:pt x="4019779" y="159576"/>
                </a:lnTo>
                <a:lnTo>
                  <a:pt x="4019779" y="89211"/>
                </a:lnTo>
                <a:close/>
              </a:path>
              <a:path w="4243070" h="310514">
                <a:moveTo>
                  <a:pt x="3851826" y="0"/>
                </a:moveTo>
                <a:lnTo>
                  <a:pt x="3798215" y="0"/>
                </a:lnTo>
                <a:lnTo>
                  <a:pt x="3799282" y="14076"/>
                </a:lnTo>
                <a:lnTo>
                  <a:pt x="3829902" y="52733"/>
                </a:lnTo>
                <a:lnTo>
                  <a:pt x="3869194" y="61136"/>
                </a:lnTo>
                <a:lnTo>
                  <a:pt x="3888683" y="61568"/>
                </a:lnTo>
                <a:lnTo>
                  <a:pt x="3908172" y="61136"/>
                </a:lnTo>
                <a:lnTo>
                  <a:pt x="3947464" y="52733"/>
                </a:lnTo>
                <a:lnTo>
                  <a:pt x="3972026" y="29737"/>
                </a:lnTo>
                <a:lnTo>
                  <a:pt x="3888683" y="29737"/>
                </a:lnTo>
                <a:lnTo>
                  <a:pt x="3881648" y="29567"/>
                </a:lnTo>
                <a:lnTo>
                  <a:pt x="3851407" y="10889"/>
                </a:lnTo>
                <a:lnTo>
                  <a:pt x="3851826" y="0"/>
                </a:lnTo>
                <a:close/>
              </a:path>
              <a:path w="4243070" h="310514">
                <a:moveTo>
                  <a:pt x="3979152" y="0"/>
                </a:moveTo>
                <a:lnTo>
                  <a:pt x="3925541" y="0"/>
                </a:lnTo>
                <a:lnTo>
                  <a:pt x="3925960" y="10889"/>
                </a:lnTo>
                <a:lnTo>
                  <a:pt x="3921353" y="18847"/>
                </a:lnTo>
                <a:lnTo>
                  <a:pt x="3888683" y="29737"/>
                </a:lnTo>
                <a:lnTo>
                  <a:pt x="3972026" y="29737"/>
                </a:lnTo>
                <a:lnTo>
                  <a:pt x="3974388" y="25601"/>
                </a:lnTo>
                <a:lnTo>
                  <a:pt x="3978085" y="14076"/>
                </a:lnTo>
                <a:lnTo>
                  <a:pt x="3979152" y="0"/>
                </a:lnTo>
                <a:close/>
              </a:path>
              <a:path w="4243070" h="310514">
                <a:moveTo>
                  <a:pt x="4073010" y="104290"/>
                </a:moveTo>
                <a:lnTo>
                  <a:pt x="4073010" y="159995"/>
                </a:lnTo>
                <a:lnTo>
                  <a:pt x="4115731" y="189732"/>
                </a:lnTo>
                <a:lnTo>
                  <a:pt x="4073010" y="219888"/>
                </a:lnTo>
                <a:lnTo>
                  <a:pt x="4073010" y="275593"/>
                </a:lnTo>
                <a:lnTo>
                  <a:pt x="4147982" y="218213"/>
                </a:lnTo>
                <a:lnTo>
                  <a:pt x="4147982" y="161251"/>
                </a:lnTo>
                <a:lnTo>
                  <a:pt x="4073010" y="104290"/>
                </a:lnTo>
                <a:close/>
              </a:path>
              <a:path w="4243070" h="310514">
                <a:moveTo>
                  <a:pt x="4167667" y="104290"/>
                </a:moveTo>
                <a:lnTo>
                  <a:pt x="4167667" y="159995"/>
                </a:lnTo>
                <a:lnTo>
                  <a:pt x="4210388" y="189732"/>
                </a:lnTo>
                <a:lnTo>
                  <a:pt x="4167667" y="219888"/>
                </a:lnTo>
                <a:lnTo>
                  <a:pt x="4167667" y="275593"/>
                </a:lnTo>
                <a:lnTo>
                  <a:pt x="4242639" y="218213"/>
                </a:lnTo>
                <a:lnTo>
                  <a:pt x="4242639" y="161251"/>
                </a:lnTo>
                <a:lnTo>
                  <a:pt x="4167667" y="104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8" y="2827600"/>
            <a:ext cx="4854408" cy="6619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77" y="4267361"/>
            <a:ext cx="5023280" cy="144878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7292762" y="2387361"/>
            <a:ext cx="4470400" cy="301625"/>
          </a:xfrm>
          <a:custGeom>
            <a:avLst/>
            <a:gdLst/>
            <a:ahLst/>
            <a:cxnLst/>
            <a:rect l="l" t="t" r="r" b="b"/>
            <a:pathLst>
              <a:path w="4470400" h="30162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470400" h="30162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470400" h="30162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470400" h="30162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470400" h="30162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470400" h="30162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470400" h="30162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470400" h="30162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470400" h="30162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470400" h="30162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470400" h="30162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470400" h="301625">
                <a:moveTo>
                  <a:pt x="1822726" y="175492"/>
                </a:moveTo>
                <a:lnTo>
                  <a:pt x="1745660" y="175492"/>
                </a:lnTo>
                <a:lnTo>
                  <a:pt x="1745660" y="293184"/>
                </a:lnTo>
                <a:lnTo>
                  <a:pt x="1822726" y="293184"/>
                </a:lnTo>
                <a:lnTo>
                  <a:pt x="1822726" y="175492"/>
                </a:lnTo>
                <a:close/>
              </a:path>
              <a:path w="4470400" h="301625">
                <a:moveTo>
                  <a:pt x="1626292" y="0"/>
                </a:moveTo>
                <a:lnTo>
                  <a:pt x="1549226" y="0"/>
                </a:lnTo>
                <a:lnTo>
                  <a:pt x="1549271" y="91096"/>
                </a:lnTo>
                <a:lnTo>
                  <a:pt x="1558591" y="139400"/>
                </a:lnTo>
                <a:lnTo>
                  <a:pt x="1592824" y="168613"/>
                </a:lnTo>
                <a:lnTo>
                  <a:pt x="1652273" y="179464"/>
                </a:lnTo>
                <a:lnTo>
                  <a:pt x="1681997" y="180099"/>
                </a:lnTo>
                <a:lnTo>
                  <a:pt x="1698835" y="179909"/>
                </a:lnTo>
                <a:lnTo>
                  <a:pt x="1714299" y="179209"/>
                </a:lnTo>
                <a:lnTo>
                  <a:pt x="1729528" y="177802"/>
                </a:lnTo>
                <a:lnTo>
                  <a:pt x="1745660" y="175492"/>
                </a:lnTo>
                <a:lnTo>
                  <a:pt x="1822726" y="175492"/>
                </a:lnTo>
                <a:lnTo>
                  <a:pt x="1822726" y="121462"/>
                </a:lnTo>
                <a:lnTo>
                  <a:pt x="1692468" y="121462"/>
                </a:lnTo>
                <a:lnTo>
                  <a:pt x="1669995" y="120382"/>
                </a:lnTo>
                <a:lnTo>
                  <a:pt x="1631416" y="100507"/>
                </a:lnTo>
                <a:lnTo>
                  <a:pt x="1626292" y="73296"/>
                </a:lnTo>
                <a:lnTo>
                  <a:pt x="1626292" y="0"/>
                </a:lnTo>
                <a:close/>
              </a:path>
              <a:path w="4470400" h="301625">
                <a:moveTo>
                  <a:pt x="1822726" y="0"/>
                </a:moveTo>
                <a:lnTo>
                  <a:pt x="1745660" y="0"/>
                </a:lnTo>
                <a:lnTo>
                  <a:pt x="1745660" y="116855"/>
                </a:lnTo>
                <a:lnTo>
                  <a:pt x="1732813" y="119165"/>
                </a:lnTo>
                <a:lnTo>
                  <a:pt x="1720163" y="120572"/>
                </a:lnTo>
                <a:lnTo>
                  <a:pt x="1706963" y="121272"/>
                </a:lnTo>
                <a:lnTo>
                  <a:pt x="1692468" y="121462"/>
                </a:lnTo>
                <a:lnTo>
                  <a:pt x="1822726" y="121462"/>
                </a:lnTo>
                <a:lnTo>
                  <a:pt x="1822726" y="0"/>
                </a:lnTo>
                <a:close/>
              </a:path>
              <a:path w="4470400" h="301625">
                <a:moveTo>
                  <a:pt x="2010478" y="72458"/>
                </a:moveTo>
                <a:lnTo>
                  <a:pt x="1964654" y="76626"/>
                </a:lnTo>
                <a:lnTo>
                  <a:pt x="1926249" y="89721"/>
                </a:lnTo>
                <a:lnTo>
                  <a:pt x="1878046" y="146227"/>
                </a:lnTo>
                <a:lnTo>
                  <a:pt x="1871425" y="191407"/>
                </a:lnTo>
                <a:lnTo>
                  <a:pt x="1878579" y="236916"/>
                </a:lnTo>
                <a:lnTo>
                  <a:pt x="1898699" y="268393"/>
                </a:lnTo>
                <a:lnTo>
                  <a:pt x="1929777" y="288088"/>
                </a:lnTo>
                <a:lnTo>
                  <a:pt x="1969801" y="298254"/>
                </a:lnTo>
                <a:lnTo>
                  <a:pt x="2016761" y="301142"/>
                </a:lnTo>
                <a:lnTo>
                  <a:pt x="2054004" y="299179"/>
                </a:lnTo>
                <a:lnTo>
                  <a:pt x="2091052" y="290462"/>
                </a:lnTo>
                <a:lnTo>
                  <a:pt x="2121424" y="270750"/>
                </a:lnTo>
                <a:lnTo>
                  <a:pt x="2129562" y="254233"/>
                </a:lnTo>
                <a:lnTo>
                  <a:pt x="2015923" y="254233"/>
                </a:lnTo>
                <a:lnTo>
                  <a:pt x="1984792" y="251091"/>
                </a:lnTo>
                <a:lnTo>
                  <a:pt x="1963516" y="241039"/>
                </a:lnTo>
                <a:lnTo>
                  <a:pt x="1950958" y="223134"/>
                </a:lnTo>
                <a:lnTo>
                  <a:pt x="1945978" y="196433"/>
                </a:lnTo>
                <a:lnTo>
                  <a:pt x="2141574" y="196433"/>
                </a:lnTo>
                <a:lnTo>
                  <a:pt x="2141574" y="188894"/>
                </a:lnTo>
                <a:lnTo>
                  <a:pt x="2136373" y="158738"/>
                </a:lnTo>
                <a:lnTo>
                  <a:pt x="1948491" y="158738"/>
                </a:lnTo>
                <a:lnTo>
                  <a:pt x="1955362" y="141193"/>
                </a:lnTo>
                <a:lnTo>
                  <a:pt x="1967024" y="128320"/>
                </a:lnTo>
                <a:lnTo>
                  <a:pt x="1984183" y="120395"/>
                </a:lnTo>
                <a:lnTo>
                  <a:pt x="2007546" y="117692"/>
                </a:lnTo>
                <a:lnTo>
                  <a:pt x="2119597" y="117692"/>
                </a:lnTo>
                <a:lnTo>
                  <a:pt x="2105868" y="98949"/>
                </a:lnTo>
                <a:lnTo>
                  <a:pt x="2064534" y="78754"/>
                </a:lnTo>
                <a:lnTo>
                  <a:pt x="2010478" y="72458"/>
                </a:lnTo>
                <a:close/>
              </a:path>
              <a:path w="4470400" h="301625">
                <a:moveTo>
                  <a:pt x="2138642" y="235804"/>
                </a:moveTo>
                <a:lnTo>
                  <a:pt x="2064508" y="235804"/>
                </a:lnTo>
                <a:lnTo>
                  <a:pt x="2054561" y="245751"/>
                </a:lnTo>
                <a:lnTo>
                  <a:pt x="2042100" y="251301"/>
                </a:lnTo>
                <a:lnTo>
                  <a:pt x="2028698" y="253709"/>
                </a:lnTo>
                <a:lnTo>
                  <a:pt x="2015923" y="254233"/>
                </a:lnTo>
                <a:lnTo>
                  <a:pt x="2129562" y="254233"/>
                </a:lnTo>
                <a:lnTo>
                  <a:pt x="2138642" y="235804"/>
                </a:lnTo>
                <a:close/>
              </a:path>
              <a:path w="4470400" h="301625">
                <a:moveTo>
                  <a:pt x="2119597" y="117692"/>
                </a:moveTo>
                <a:lnTo>
                  <a:pt x="2007546" y="117692"/>
                </a:lnTo>
                <a:lnTo>
                  <a:pt x="2028953" y="119747"/>
                </a:lnTo>
                <a:lnTo>
                  <a:pt x="2047179" y="126593"/>
                </a:lnTo>
                <a:lnTo>
                  <a:pt x="2060143" y="139249"/>
                </a:lnTo>
                <a:lnTo>
                  <a:pt x="2065765" y="158738"/>
                </a:lnTo>
                <a:lnTo>
                  <a:pt x="2136373" y="158738"/>
                </a:lnTo>
                <a:lnTo>
                  <a:pt x="2132281" y="135008"/>
                </a:lnTo>
                <a:lnTo>
                  <a:pt x="2119597" y="117692"/>
                </a:lnTo>
                <a:close/>
              </a:path>
              <a:path w="4470400" h="301625">
                <a:moveTo>
                  <a:pt x="2158321" y="244599"/>
                </a:moveTo>
                <a:lnTo>
                  <a:pt x="2158321" y="292765"/>
                </a:lnTo>
                <a:lnTo>
                  <a:pt x="2166265" y="294284"/>
                </a:lnTo>
                <a:lnTo>
                  <a:pt x="2173503" y="295174"/>
                </a:lnTo>
                <a:lnTo>
                  <a:pt x="2182355" y="295697"/>
                </a:lnTo>
                <a:lnTo>
                  <a:pt x="2188058" y="295697"/>
                </a:lnTo>
                <a:lnTo>
                  <a:pt x="2230936" y="287746"/>
                </a:lnTo>
                <a:lnTo>
                  <a:pt x="2262820" y="248840"/>
                </a:lnTo>
                <a:lnTo>
                  <a:pt x="2263537" y="246275"/>
                </a:lnTo>
                <a:lnTo>
                  <a:pt x="2165860" y="246275"/>
                </a:lnTo>
                <a:lnTo>
                  <a:pt x="2162090" y="245856"/>
                </a:lnTo>
                <a:lnTo>
                  <a:pt x="2158321" y="244599"/>
                </a:lnTo>
                <a:close/>
              </a:path>
              <a:path w="4470400" h="301625">
                <a:moveTo>
                  <a:pt x="2417580" y="129838"/>
                </a:moveTo>
                <a:lnTo>
                  <a:pt x="2343865" y="129838"/>
                </a:lnTo>
                <a:lnTo>
                  <a:pt x="2343865" y="293237"/>
                </a:lnTo>
                <a:lnTo>
                  <a:pt x="2417580" y="293237"/>
                </a:lnTo>
                <a:lnTo>
                  <a:pt x="2417580" y="129838"/>
                </a:lnTo>
                <a:close/>
              </a:path>
              <a:path w="4470400" h="301625">
                <a:moveTo>
                  <a:pt x="2417580" y="80416"/>
                </a:moveTo>
                <a:lnTo>
                  <a:pt x="2206068" y="80416"/>
                </a:lnTo>
                <a:lnTo>
                  <a:pt x="2206034" y="161670"/>
                </a:lnTo>
                <a:lnTo>
                  <a:pt x="2205861" y="174746"/>
                </a:lnTo>
                <a:lnTo>
                  <a:pt x="2201042" y="221354"/>
                </a:lnTo>
                <a:lnTo>
                  <a:pt x="2178425" y="246275"/>
                </a:lnTo>
                <a:lnTo>
                  <a:pt x="2263537" y="246275"/>
                </a:lnTo>
                <a:lnTo>
                  <a:pt x="2270058" y="208436"/>
                </a:lnTo>
                <a:lnTo>
                  <a:pt x="2271825" y="161670"/>
                </a:lnTo>
                <a:lnTo>
                  <a:pt x="2271825" y="129838"/>
                </a:lnTo>
                <a:lnTo>
                  <a:pt x="2417580" y="129838"/>
                </a:lnTo>
                <a:lnTo>
                  <a:pt x="2417580" y="80416"/>
                </a:lnTo>
                <a:close/>
              </a:path>
              <a:path w="4470400" h="301625">
                <a:moveTo>
                  <a:pt x="2599465" y="72458"/>
                </a:moveTo>
                <a:lnTo>
                  <a:pt x="2549624" y="77065"/>
                </a:lnTo>
                <a:lnTo>
                  <a:pt x="2497270" y="100520"/>
                </a:lnTo>
                <a:lnTo>
                  <a:pt x="2467375" y="142404"/>
                </a:lnTo>
                <a:lnTo>
                  <a:pt x="2460412" y="186800"/>
                </a:lnTo>
                <a:lnTo>
                  <a:pt x="2461871" y="208645"/>
                </a:lnTo>
                <a:lnTo>
                  <a:pt x="2478612" y="253120"/>
                </a:lnTo>
                <a:lnTo>
                  <a:pt x="2522426" y="288067"/>
                </a:lnTo>
                <a:lnTo>
                  <a:pt x="2576194" y="300291"/>
                </a:lnTo>
                <a:lnTo>
                  <a:pt x="2599465" y="301142"/>
                </a:lnTo>
                <a:lnTo>
                  <a:pt x="2622737" y="300291"/>
                </a:lnTo>
                <a:lnTo>
                  <a:pt x="2649307" y="296535"/>
                </a:lnTo>
                <a:lnTo>
                  <a:pt x="2676505" y="288067"/>
                </a:lnTo>
                <a:lnTo>
                  <a:pt x="2701661" y="273080"/>
                </a:lnTo>
                <a:lnTo>
                  <a:pt x="2720062" y="253395"/>
                </a:lnTo>
                <a:lnTo>
                  <a:pt x="2599465" y="253395"/>
                </a:lnTo>
                <a:lnTo>
                  <a:pt x="2588628" y="252793"/>
                </a:lnTo>
                <a:lnTo>
                  <a:pt x="2546889" y="227735"/>
                </a:lnTo>
                <a:lnTo>
                  <a:pt x="2536640" y="186800"/>
                </a:lnTo>
                <a:lnTo>
                  <a:pt x="2537857" y="171637"/>
                </a:lnTo>
                <a:lnTo>
                  <a:pt x="2554231" y="136121"/>
                </a:lnTo>
                <a:lnTo>
                  <a:pt x="2599465" y="120205"/>
                </a:lnTo>
                <a:lnTo>
                  <a:pt x="2720062" y="120205"/>
                </a:lnTo>
                <a:lnTo>
                  <a:pt x="2701661" y="100520"/>
                </a:lnTo>
                <a:lnTo>
                  <a:pt x="2676505" y="85534"/>
                </a:lnTo>
                <a:lnTo>
                  <a:pt x="2649307" y="77065"/>
                </a:lnTo>
                <a:lnTo>
                  <a:pt x="2622737" y="73309"/>
                </a:lnTo>
                <a:lnTo>
                  <a:pt x="2599465" y="72458"/>
                </a:lnTo>
                <a:close/>
              </a:path>
              <a:path w="4470400" h="301625">
                <a:moveTo>
                  <a:pt x="2720062" y="120205"/>
                </a:moveTo>
                <a:lnTo>
                  <a:pt x="2599465" y="120205"/>
                </a:lnTo>
                <a:lnTo>
                  <a:pt x="2610303" y="120807"/>
                </a:lnTo>
                <a:lnTo>
                  <a:pt x="2622083" y="123137"/>
                </a:lnTo>
                <a:lnTo>
                  <a:pt x="2657579" y="157848"/>
                </a:lnTo>
                <a:lnTo>
                  <a:pt x="2662291" y="186800"/>
                </a:lnTo>
                <a:lnTo>
                  <a:pt x="2661074" y="201963"/>
                </a:lnTo>
                <a:lnTo>
                  <a:pt x="2644700" y="237479"/>
                </a:lnTo>
                <a:lnTo>
                  <a:pt x="2599465" y="253395"/>
                </a:lnTo>
                <a:lnTo>
                  <a:pt x="2720062" y="253395"/>
                </a:lnTo>
                <a:lnTo>
                  <a:pt x="2720319" y="253120"/>
                </a:lnTo>
                <a:lnTo>
                  <a:pt x="2731556" y="231197"/>
                </a:lnTo>
                <a:lnTo>
                  <a:pt x="2737060" y="208645"/>
                </a:lnTo>
                <a:lnTo>
                  <a:pt x="2738519" y="186800"/>
                </a:lnTo>
                <a:lnTo>
                  <a:pt x="2737060" y="164955"/>
                </a:lnTo>
                <a:lnTo>
                  <a:pt x="2731556" y="142404"/>
                </a:lnTo>
                <a:lnTo>
                  <a:pt x="2720319" y="120480"/>
                </a:lnTo>
                <a:lnTo>
                  <a:pt x="2720062" y="120205"/>
                </a:lnTo>
                <a:close/>
              </a:path>
              <a:path w="4470400" h="301625">
                <a:moveTo>
                  <a:pt x="2930025" y="80416"/>
                </a:moveTo>
                <a:lnTo>
                  <a:pt x="2780501" y="80416"/>
                </a:lnTo>
                <a:lnTo>
                  <a:pt x="2780501" y="293184"/>
                </a:lnTo>
                <a:lnTo>
                  <a:pt x="2934213" y="293184"/>
                </a:lnTo>
                <a:lnTo>
                  <a:pt x="2954029" y="292903"/>
                </a:lnTo>
                <a:lnTo>
                  <a:pt x="2991934" y="285586"/>
                </a:lnTo>
                <a:lnTo>
                  <a:pt x="3020686" y="251301"/>
                </a:lnTo>
                <a:lnTo>
                  <a:pt x="2854216" y="251301"/>
                </a:lnTo>
                <a:lnTo>
                  <a:pt x="2854216" y="203972"/>
                </a:lnTo>
                <a:lnTo>
                  <a:pt x="3013510" y="203972"/>
                </a:lnTo>
                <a:lnTo>
                  <a:pt x="3007928" y="197690"/>
                </a:lnTo>
                <a:lnTo>
                  <a:pt x="2999552" y="191741"/>
                </a:lnTo>
                <a:lnTo>
                  <a:pt x="2989918" y="187167"/>
                </a:lnTo>
                <a:lnTo>
                  <a:pt x="2979657" y="184084"/>
                </a:lnTo>
                <a:lnTo>
                  <a:pt x="2969395" y="182612"/>
                </a:lnTo>
                <a:lnTo>
                  <a:pt x="2969395" y="180518"/>
                </a:lnTo>
                <a:lnTo>
                  <a:pt x="3000594" y="165440"/>
                </a:lnTo>
                <a:lnTo>
                  <a:pt x="2854216" y="165440"/>
                </a:lnTo>
                <a:lnTo>
                  <a:pt x="2854216" y="121462"/>
                </a:lnTo>
                <a:lnTo>
                  <a:pt x="3010886" y="121462"/>
                </a:lnTo>
                <a:lnTo>
                  <a:pt x="3010461" y="117849"/>
                </a:lnTo>
                <a:lnTo>
                  <a:pt x="2977320" y="85010"/>
                </a:lnTo>
                <a:lnTo>
                  <a:pt x="2947675" y="80743"/>
                </a:lnTo>
                <a:lnTo>
                  <a:pt x="2930025" y="80416"/>
                </a:lnTo>
                <a:close/>
              </a:path>
              <a:path w="4470400" h="301625">
                <a:moveTo>
                  <a:pt x="3013510" y="203972"/>
                </a:moveTo>
                <a:lnTo>
                  <a:pt x="2906570" y="203972"/>
                </a:lnTo>
                <a:lnTo>
                  <a:pt x="2915248" y="204143"/>
                </a:lnTo>
                <a:lnTo>
                  <a:pt x="2922591" y="204705"/>
                </a:lnTo>
                <a:lnTo>
                  <a:pt x="2928834" y="205739"/>
                </a:lnTo>
                <a:lnTo>
                  <a:pt x="2934213" y="207323"/>
                </a:lnTo>
                <a:lnTo>
                  <a:pt x="2942590" y="210674"/>
                </a:lnTo>
                <a:lnTo>
                  <a:pt x="2948035" y="215700"/>
                </a:lnTo>
                <a:lnTo>
                  <a:pt x="2948035" y="238317"/>
                </a:lnTo>
                <a:lnTo>
                  <a:pt x="2907408" y="251301"/>
                </a:lnTo>
                <a:lnTo>
                  <a:pt x="3020686" y="251301"/>
                </a:lnTo>
                <a:lnTo>
                  <a:pt x="3021421" y="249004"/>
                </a:lnTo>
                <a:lnTo>
                  <a:pt x="3021527" y="248670"/>
                </a:lnTo>
                <a:lnTo>
                  <a:pt x="3023006" y="233710"/>
                </a:lnTo>
                <a:lnTo>
                  <a:pt x="3022300" y="224076"/>
                </a:lnTo>
                <a:lnTo>
                  <a:pt x="3019865" y="214757"/>
                </a:lnTo>
                <a:lnTo>
                  <a:pt x="3015232" y="205909"/>
                </a:lnTo>
                <a:lnTo>
                  <a:pt x="3013510" y="203972"/>
                </a:lnTo>
                <a:close/>
              </a:path>
              <a:path w="4470400" h="301625">
                <a:moveTo>
                  <a:pt x="3010886" y="121462"/>
                </a:moveTo>
                <a:lnTo>
                  <a:pt x="2922067" y="121462"/>
                </a:lnTo>
                <a:lnTo>
                  <a:pt x="2928768" y="125231"/>
                </a:lnTo>
                <a:lnTo>
                  <a:pt x="2929606" y="125650"/>
                </a:lnTo>
                <a:lnTo>
                  <a:pt x="2932957" y="127744"/>
                </a:lnTo>
                <a:lnTo>
                  <a:pt x="2939239" y="132770"/>
                </a:lnTo>
                <a:lnTo>
                  <a:pt x="2939168" y="154183"/>
                </a:lnTo>
                <a:lnTo>
                  <a:pt x="2932957" y="158738"/>
                </a:lnTo>
                <a:lnTo>
                  <a:pt x="2896937" y="165440"/>
                </a:lnTo>
                <a:lnTo>
                  <a:pt x="3000594" y="165440"/>
                </a:lnTo>
                <a:lnTo>
                  <a:pt x="3003812" y="161559"/>
                </a:lnTo>
                <a:lnTo>
                  <a:pt x="3007876" y="154183"/>
                </a:lnTo>
                <a:lnTo>
                  <a:pt x="3010919" y="144373"/>
                </a:lnTo>
                <a:lnTo>
                  <a:pt x="3012036" y="132770"/>
                </a:lnTo>
                <a:lnTo>
                  <a:pt x="3012117" y="131933"/>
                </a:lnTo>
                <a:lnTo>
                  <a:pt x="3010886" y="121462"/>
                </a:lnTo>
                <a:close/>
              </a:path>
              <a:path w="4470400" h="301625">
                <a:moveTo>
                  <a:pt x="3192543" y="72458"/>
                </a:moveTo>
                <a:lnTo>
                  <a:pt x="3146719" y="76626"/>
                </a:lnTo>
                <a:lnTo>
                  <a:pt x="3108314" y="89721"/>
                </a:lnTo>
                <a:lnTo>
                  <a:pt x="3060111" y="146227"/>
                </a:lnTo>
                <a:lnTo>
                  <a:pt x="3053490" y="191407"/>
                </a:lnTo>
                <a:lnTo>
                  <a:pt x="3060643" y="236916"/>
                </a:lnTo>
                <a:lnTo>
                  <a:pt x="3080764" y="268393"/>
                </a:lnTo>
                <a:lnTo>
                  <a:pt x="3111842" y="288088"/>
                </a:lnTo>
                <a:lnTo>
                  <a:pt x="3151866" y="298254"/>
                </a:lnTo>
                <a:lnTo>
                  <a:pt x="3198825" y="301142"/>
                </a:lnTo>
                <a:lnTo>
                  <a:pt x="3236069" y="299179"/>
                </a:lnTo>
                <a:lnTo>
                  <a:pt x="3273116" y="290462"/>
                </a:lnTo>
                <a:lnTo>
                  <a:pt x="3303489" y="270750"/>
                </a:lnTo>
                <a:lnTo>
                  <a:pt x="3311627" y="254233"/>
                </a:lnTo>
                <a:lnTo>
                  <a:pt x="3197988" y="254233"/>
                </a:lnTo>
                <a:lnTo>
                  <a:pt x="3166857" y="251091"/>
                </a:lnTo>
                <a:lnTo>
                  <a:pt x="3145581" y="241039"/>
                </a:lnTo>
                <a:lnTo>
                  <a:pt x="3133023" y="223134"/>
                </a:lnTo>
                <a:lnTo>
                  <a:pt x="3128042" y="196433"/>
                </a:lnTo>
                <a:lnTo>
                  <a:pt x="3323638" y="196433"/>
                </a:lnTo>
                <a:lnTo>
                  <a:pt x="3323638" y="188894"/>
                </a:lnTo>
                <a:lnTo>
                  <a:pt x="3318438" y="158738"/>
                </a:lnTo>
                <a:lnTo>
                  <a:pt x="3130555" y="158738"/>
                </a:lnTo>
                <a:lnTo>
                  <a:pt x="3137427" y="141193"/>
                </a:lnTo>
                <a:lnTo>
                  <a:pt x="3149089" y="128320"/>
                </a:lnTo>
                <a:lnTo>
                  <a:pt x="3166248" y="120395"/>
                </a:lnTo>
                <a:lnTo>
                  <a:pt x="3189611" y="117692"/>
                </a:lnTo>
                <a:lnTo>
                  <a:pt x="3301662" y="117692"/>
                </a:lnTo>
                <a:lnTo>
                  <a:pt x="3287933" y="98949"/>
                </a:lnTo>
                <a:lnTo>
                  <a:pt x="3246599" y="78754"/>
                </a:lnTo>
                <a:lnTo>
                  <a:pt x="3192543" y="72458"/>
                </a:lnTo>
                <a:close/>
              </a:path>
              <a:path w="4470400" h="301625">
                <a:moveTo>
                  <a:pt x="3320707" y="235804"/>
                </a:moveTo>
                <a:lnTo>
                  <a:pt x="3246573" y="235804"/>
                </a:lnTo>
                <a:lnTo>
                  <a:pt x="3236625" y="245751"/>
                </a:lnTo>
                <a:lnTo>
                  <a:pt x="3224165" y="251301"/>
                </a:lnTo>
                <a:lnTo>
                  <a:pt x="3210762" y="253709"/>
                </a:lnTo>
                <a:lnTo>
                  <a:pt x="3197988" y="254233"/>
                </a:lnTo>
                <a:lnTo>
                  <a:pt x="3311627" y="254233"/>
                </a:lnTo>
                <a:lnTo>
                  <a:pt x="3320707" y="235804"/>
                </a:lnTo>
                <a:close/>
              </a:path>
              <a:path w="4470400" h="301625">
                <a:moveTo>
                  <a:pt x="3301662" y="117692"/>
                </a:moveTo>
                <a:lnTo>
                  <a:pt x="3189611" y="117692"/>
                </a:lnTo>
                <a:lnTo>
                  <a:pt x="3211018" y="119747"/>
                </a:lnTo>
                <a:lnTo>
                  <a:pt x="3229244" y="126593"/>
                </a:lnTo>
                <a:lnTo>
                  <a:pt x="3242208" y="139249"/>
                </a:lnTo>
                <a:lnTo>
                  <a:pt x="3247829" y="158738"/>
                </a:lnTo>
                <a:lnTo>
                  <a:pt x="3318438" y="158738"/>
                </a:lnTo>
                <a:lnTo>
                  <a:pt x="3314346" y="135008"/>
                </a:lnTo>
                <a:lnTo>
                  <a:pt x="3301662" y="117692"/>
                </a:lnTo>
                <a:close/>
              </a:path>
              <a:path w="4470400" h="301625">
                <a:moveTo>
                  <a:pt x="3439113" y="80416"/>
                </a:moveTo>
                <a:lnTo>
                  <a:pt x="3365398" y="80416"/>
                </a:lnTo>
                <a:lnTo>
                  <a:pt x="3365398" y="293184"/>
                </a:lnTo>
                <a:lnTo>
                  <a:pt x="3439113" y="293184"/>
                </a:lnTo>
                <a:lnTo>
                  <a:pt x="3439113" y="206485"/>
                </a:lnTo>
                <a:lnTo>
                  <a:pt x="3562146" y="206485"/>
                </a:lnTo>
                <a:lnTo>
                  <a:pt x="3545916" y="177586"/>
                </a:lnTo>
                <a:lnTo>
                  <a:pt x="3557416" y="157063"/>
                </a:lnTo>
                <a:lnTo>
                  <a:pt x="3439113" y="157063"/>
                </a:lnTo>
                <a:lnTo>
                  <a:pt x="3439113" y="80416"/>
                </a:lnTo>
                <a:close/>
              </a:path>
              <a:path w="4470400" h="301625">
                <a:moveTo>
                  <a:pt x="3562146" y="206485"/>
                </a:moveTo>
                <a:lnTo>
                  <a:pt x="3483090" y="206485"/>
                </a:lnTo>
                <a:lnTo>
                  <a:pt x="3527068" y="293184"/>
                </a:lnTo>
                <a:lnTo>
                  <a:pt x="3610835" y="293184"/>
                </a:lnTo>
                <a:lnTo>
                  <a:pt x="3562146" y="206485"/>
                </a:lnTo>
                <a:close/>
              </a:path>
              <a:path w="4470400" h="301625">
                <a:moveTo>
                  <a:pt x="3600364" y="80416"/>
                </a:moveTo>
                <a:lnTo>
                  <a:pt x="3520367" y="80416"/>
                </a:lnTo>
                <a:lnTo>
                  <a:pt x="3484347" y="157063"/>
                </a:lnTo>
                <a:lnTo>
                  <a:pt x="3557416" y="157063"/>
                </a:lnTo>
                <a:lnTo>
                  <a:pt x="3600364" y="80416"/>
                </a:lnTo>
                <a:close/>
              </a:path>
              <a:path w="4470400" h="301625">
                <a:moveTo>
                  <a:pt x="3750854" y="72458"/>
                </a:moveTo>
                <a:lnTo>
                  <a:pt x="3701012" y="77065"/>
                </a:lnTo>
                <a:lnTo>
                  <a:pt x="3648658" y="100520"/>
                </a:lnTo>
                <a:lnTo>
                  <a:pt x="3618764" y="142404"/>
                </a:lnTo>
                <a:lnTo>
                  <a:pt x="3611801" y="186800"/>
                </a:lnTo>
                <a:lnTo>
                  <a:pt x="3613260" y="208645"/>
                </a:lnTo>
                <a:lnTo>
                  <a:pt x="3630000" y="253120"/>
                </a:lnTo>
                <a:lnTo>
                  <a:pt x="3673814" y="288067"/>
                </a:lnTo>
                <a:lnTo>
                  <a:pt x="3727582" y="300291"/>
                </a:lnTo>
                <a:lnTo>
                  <a:pt x="3750854" y="301142"/>
                </a:lnTo>
                <a:lnTo>
                  <a:pt x="3774125" y="300291"/>
                </a:lnTo>
                <a:lnTo>
                  <a:pt x="3800695" y="296535"/>
                </a:lnTo>
                <a:lnTo>
                  <a:pt x="3827893" y="288067"/>
                </a:lnTo>
                <a:lnTo>
                  <a:pt x="3853050" y="273080"/>
                </a:lnTo>
                <a:lnTo>
                  <a:pt x="3871451" y="253395"/>
                </a:lnTo>
                <a:lnTo>
                  <a:pt x="3750854" y="253395"/>
                </a:lnTo>
                <a:lnTo>
                  <a:pt x="3740017" y="252793"/>
                </a:lnTo>
                <a:lnTo>
                  <a:pt x="3698277" y="227735"/>
                </a:lnTo>
                <a:lnTo>
                  <a:pt x="3688029" y="186800"/>
                </a:lnTo>
                <a:lnTo>
                  <a:pt x="3689246" y="171637"/>
                </a:lnTo>
                <a:lnTo>
                  <a:pt x="3705620" y="136121"/>
                </a:lnTo>
                <a:lnTo>
                  <a:pt x="3750854" y="120205"/>
                </a:lnTo>
                <a:lnTo>
                  <a:pt x="3871451" y="120205"/>
                </a:lnTo>
                <a:lnTo>
                  <a:pt x="3853050" y="100520"/>
                </a:lnTo>
                <a:lnTo>
                  <a:pt x="3827893" y="85534"/>
                </a:lnTo>
                <a:lnTo>
                  <a:pt x="3800695" y="77065"/>
                </a:lnTo>
                <a:lnTo>
                  <a:pt x="3774125" y="73309"/>
                </a:lnTo>
                <a:lnTo>
                  <a:pt x="3750854" y="72458"/>
                </a:lnTo>
                <a:close/>
              </a:path>
              <a:path w="4470400" h="301625">
                <a:moveTo>
                  <a:pt x="3871451" y="120205"/>
                </a:moveTo>
                <a:lnTo>
                  <a:pt x="3750854" y="120205"/>
                </a:lnTo>
                <a:lnTo>
                  <a:pt x="3761691" y="120807"/>
                </a:lnTo>
                <a:lnTo>
                  <a:pt x="3773471" y="123137"/>
                </a:lnTo>
                <a:lnTo>
                  <a:pt x="3808967" y="157848"/>
                </a:lnTo>
                <a:lnTo>
                  <a:pt x="3813679" y="186800"/>
                </a:lnTo>
                <a:lnTo>
                  <a:pt x="3812462" y="201963"/>
                </a:lnTo>
                <a:lnTo>
                  <a:pt x="3796088" y="237479"/>
                </a:lnTo>
                <a:lnTo>
                  <a:pt x="3750854" y="253395"/>
                </a:lnTo>
                <a:lnTo>
                  <a:pt x="3871451" y="253395"/>
                </a:lnTo>
                <a:lnTo>
                  <a:pt x="3871708" y="253120"/>
                </a:lnTo>
                <a:lnTo>
                  <a:pt x="3882944" y="231197"/>
                </a:lnTo>
                <a:lnTo>
                  <a:pt x="3888448" y="208645"/>
                </a:lnTo>
                <a:lnTo>
                  <a:pt x="3889907" y="186800"/>
                </a:lnTo>
                <a:lnTo>
                  <a:pt x="3888448" y="164955"/>
                </a:lnTo>
                <a:lnTo>
                  <a:pt x="3882944" y="142404"/>
                </a:lnTo>
                <a:lnTo>
                  <a:pt x="3871708" y="120480"/>
                </a:lnTo>
                <a:lnTo>
                  <a:pt x="3871451" y="120205"/>
                </a:lnTo>
                <a:close/>
              </a:path>
              <a:path w="4470400" h="301625">
                <a:moveTo>
                  <a:pt x="4024870" y="80416"/>
                </a:moveTo>
                <a:lnTo>
                  <a:pt x="3931889" y="80416"/>
                </a:lnTo>
                <a:lnTo>
                  <a:pt x="3931889" y="293184"/>
                </a:lnTo>
                <a:lnTo>
                  <a:pt x="4001415" y="293184"/>
                </a:lnTo>
                <a:lnTo>
                  <a:pt x="4001415" y="165440"/>
                </a:lnTo>
                <a:lnTo>
                  <a:pt x="3999321" y="144079"/>
                </a:lnTo>
                <a:lnTo>
                  <a:pt x="4052205" y="144079"/>
                </a:lnTo>
                <a:lnTo>
                  <a:pt x="4024870" y="80416"/>
                </a:lnTo>
                <a:close/>
              </a:path>
              <a:path w="4470400" h="301625">
                <a:moveTo>
                  <a:pt x="4052205" y="144079"/>
                </a:moveTo>
                <a:lnTo>
                  <a:pt x="4002672" y="144079"/>
                </a:lnTo>
                <a:lnTo>
                  <a:pt x="4066335" y="293184"/>
                </a:lnTo>
                <a:lnTo>
                  <a:pt x="4112826" y="293184"/>
                </a:lnTo>
                <a:lnTo>
                  <a:pt x="4139287" y="231616"/>
                </a:lnTo>
                <a:lnTo>
                  <a:pt x="4089790" y="231616"/>
                </a:lnTo>
                <a:lnTo>
                  <a:pt x="4052205" y="144079"/>
                </a:lnTo>
                <a:close/>
              </a:path>
              <a:path w="4470400" h="301625">
                <a:moveTo>
                  <a:pt x="4247272" y="144079"/>
                </a:moveTo>
                <a:lnTo>
                  <a:pt x="4179839" y="144079"/>
                </a:lnTo>
                <a:lnTo>
                  <a:pt x="4177745" y="165440"/>
                </a:lnTo>
                <a:lnTo>
                  <a:pt x="4177745" y="293184"/>
                </a:lnTo>
                <a:lnTo>
                  <a:pt x="4247272" y="293184"/>
                </a:lnTo>
                <a:lnTo>
                  <a:pt x="4247272" y="144079"/>
                </a:lnTo>
                <a:close/>
              </a:path>
              <a:path w="4470400" h="301625">
                <a:moveTo>
                  <a:pt x="4247272" y="80416"/>
                </a:moveTo>
                <a:lnTo>
                  <a:pt x="4154290" y="80416"/>
                </a:lnTo>
                <a:lnTo>
                  <a:pt x="4089790" y="231616"/>
                </a:lnTo>
                <a:lnTo>
                  <a:pt x="4139287" y="231616"/>
                </a:lnTo>
                <a:lnTo>
                  <a:pt x="4176908" y="144079"/>
                </a:lnTo>
                <a:lnTo>
                  <a:pt x="4247272" y="144079"/>
                </a:lnTo>
                <a:lnTo>
                  <a:pt x="4247272" y="80416"/>
                </a:lnTo>
                <a:close/>
              </a:path>
              <a:path w="4470400" h="301625">
                <a:moveTo>
                  <a:pt x="4300425" y="95494"/>
                </a:moveTo>
                <a:lnTo>
                  <a:pt x="4300425" y="151199"/>
                </a:lnTo>
                <a:lnTo>
                  <a:pt x="4343146" y="180936"/>
                </a:lnTo>
                <a:lnTo>
                  <a:pt x="4300425" y="211093"/>
                </a:lnTo>
                <a:lnTo>
                  <a:pt x="4300425" y="266798"/>
                </a:lnTo>
                <a:lnTo>
                  <a:pt x="4375397" y="209417"/>
                </a:lnTo>
                <a:lnTo>
                  <a:pt x="4375397" y="152456"/>
                </a:lnTo>
                <a:lnTo>
                  <a:pt x="4300425" y="95494"/>
                </a:lnTo>
                <a:close/>
              </a:path>
              <a:path w="4470400" h="301625">
                <a:moveTo>
                  <a:pt x="4395082" y="95494"/>
                </a:moveTo>
                <a:lnTo>
                  <a:pt x="4395082" y="151199"/>
                </a:lnTo>
                <a:lnTo>
                  <a:pt x="4437803" y="180936"/>
                </a:lnTo>
                <a:lnTo>
                  <a:pt x="4395082" y="211093"/>
                </a:lnTo>
                <a:lnTo>
                  <a:pt x="4395082" y="266798"/>
                </a:lnTo>
                <a:lnTo>
                  <a:pt x="4470053" y="209417"/>
                </a:lnTo>
                <a:lnTo>
                  <a:pt x="4470053" y="152456"/>
                </a:lnTo>
                <a:lnTo>
                  <a:pt x="4395082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09" y="2827600"/>
            <a:ext cx="4854408" cy="6619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753" y="4215007"/>
            <a:ext cx="5243437" cy="174030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3648590" y="2387361"/>
            <a:ext cx="4688205" cy="356235"/>
          </a:xfrm>
          <a:custGeom>
            <a:avLst/>
            <a:gdLst/>
            <a:ahLst/>
            <a:cxnLst/>
            <a:rect l="l" t="t" r="r" b="b"/>
            <a:pathLst>
              <a:path w="4688205" h="35623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688205" h="35623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688205" h="35623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688205" h="35623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688205" h="35623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688205" h="35623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688205" h="35623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688205" h="35623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688205" h="35623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688205" h="35623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688205" h="35623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688205" h="356235">
                <a:moveTo>
                  <a:pt x="1704195" y="80416"/>
                </a:moveTo>
                <a:lnTo>
                  <a:pt x="1554671" y="80416"/>
                </a:lnTo>
                <a:lnTo>
                  <a:pt x="1554671" y="293184"/>
                </a:lnTo>
                <a:lnTo>
                  <a:pt x="1708383" y="293184"/>
                </a:lnTo>
                <a:lnTo>
                  <a:pt x="1728200" y="292903"/>
                </a:lnTo>
                <a:lnTo>
                  <a:pt x="1766104" y="285586"/>
                </a:lnTo>
                <a:lnTo>
                  <a:pt x="1794856" y="251301"/>
                </a:lnTo>
                <a:lnTo>
                  <a:pt x="1628386" y="251301"/>
                </a:lnTo>
                <a:lnTo>
                  <a:pt x="1628386" y="203972"/>
                </a:lnTo>
                <a:lnTo>
                  <a:pt x="1787681" y="203972"/>
                </a:lnTo>
                <a:lnTo>
                  <a:pt x="1782098" y="197690"/>
                </a:lnTo>
                <a:lnTo>
                  <a:pt x="1773722" y="191741"/>
                </a:lnTo>
                <a:lnTo>
                  <a:pt x="1764088" y="187167"/>
                </a:lnTo>
                <a:lnTo>
                  <a:pt x="1753827" y="184084"/>
                </a:lnTo>
                <a:lnTo>
                  <a:pt x="1743565" y="182612"/>
                </a:lnTo>
                <a:lnTo>
                  <a:pt x="1743565" y="180518"/>
                </a:lnTo>
                <a:lnTo>
                  <a:pt x="1774764" y="165439"/>
                </a:lnTo>
                <a:lnTo>
                  <a:pt x="1628386" y="165439"/>
                </a:lnTo>
                <a:lnTo>
                  <a:pt x="1628386" y="121462"/>
                </a:lnTo>
                <a:lnTo>
                  <a:pt x="1785056" y="121462"/>
                </a:lnTo>
                <a:lnTo>
                  <a:pt x="1784631" y="117849"/>
                </a:lnTo>
                <a:lnTo>
                  <a:pt x="1751491" y="85010"/>
                </a:lnTo>
                <a:lnTo>
                  <a:pt x="1721845" y="80743"/>
                </a:lnTo>
                <a:lnTo>
                  <a:pt x="1704195" y="80416"/>
                </a:lnTo>
                <a:close/>
              </a:path>
              <a:path w="4688205" h="356235">
                <a:moveTo>
                  <a:pt x="1787681" y="203972"/>
                </a:moveTo>
                <a:lnTo>
                  <a:pt x="1680740" y="203972"/>
                </a:lnTo>
                <a:lnTo>
                  <a:pt x="1689418" y="204143"/>
                </a:lnTo>
                <a:lnTo>
                  <a:pt x="1696761" y="204705"/>
                </a:lnTo>
                <a:lnTo>
                  <a:pt x="1703004" y="205739"/>
                </a:lnTo>
                <a:lnTo>
                  <a:pt x="1708383" y="207323"/>
                </a:lnTo>
                <a:lnTo>
                  <a:pt x="1716760" y="210674"/>
                </a:lnTo>
                <a:lnTo>
                  <a:pt x="1722205" y="215700"/>
                </a:lnTo>
                <a:lnTo>
                  <a:pt x="1722205" y="238317"/>
                </a:lnTo>
                <a:lnTo>
                  <a:pt x="1681578" y="251301"/>
                </a:lnTo>
                <a:lnTo>
                  <a:pt x="1794856" y="251301"/>
                </a:lnTo>
                <a:lnTo>
                  <a:pt x="1795591" y="249004"/>
                </a:lnTo>
                <a:lnTo>
                  <a:pt x="1795697" y="248670"/>
                </a:lnTo>
                <a:lnTo>
                  <a:pt x="1797177" y="233710"/>
                </a:lnTo>
                <a:lnTo>
                  <a:pt x="1796470" y="224076"/>
                </a:lnTo>
                <a:lnTo>
                  <a:pt x="1794035" y="214757"/>
                </a:lnTo>
                <a:lnTo>
                  <a:pt x="1789402" y="205909"/>
                </a:lnTo>
                <a:lnTo>
                  <a:pt x="1787681" y="203972"/>
                </a:lnTo>
                <a:close/>
              </a:path>
              <a:path w="4688205" h="356235">
                <a:moveTo>
                  <a:pt x="1785056" y="121462"/>
                </a:moveTo>
                <a:lnTo>
                  <a:pt x="1696237" y="121462"/>
                </a:lnTo>
                <a:lnTo>
                  <a:pt x="1702939" y="125231"/>
                </a:lnTo>
                <a:lnTo>
                  <a:pt x="1703776" y="125650"/>
                </a:lnTo>
                <a:lnTo>
                  <a:pt x="1707127" y="127744"/>
                </a:lnTo>
                <a:lnTo>
                  <a:pt x="1713409" y="132770"/>
                </a:lnTo>
                <a:lnTo>
                  <a:pt x="1713338" y="154183"/>
                </a:lnTo>
                <a:lnTo>
                  <a:pt x="1707127" y="158738"/>
                </a:lnTo>
                <a:lnTo>
                  <a:pt x="1671107" y="165439"/>
                </a:lnTo>
                <a:lnTo>
                  <a:pt x="1774764" y="165439"/>
                </a:lnTo>
                <a:lnTo>
                  <a:pt x="1786287" y="131933"/>
                </a:lnTo>
                <a:lnTo>
                  <a:pt x="1785056" y="121462"/>
                </a:lnTo>
                <a:close/>
              </a:path>
              <a:path w="4688205" h="356235">
                <a:moveTo>
                  <a:pt x="2288546" y="234547"/>
                </a:moveTo>
                <a:lnTo>
                  <a:pt x="1909918" y="234547"/>
                </a:lnTo>
                <a:lnTo>
                  <a:pt x="1914526" y="356010"/>
                </a:lnTo>
                <a:lnTo>
                  <a:pt x="1978607" y="356010"/>
                </a:lnTo>
                <a:lnTo>
                  <a:pt x="1978607" y="293184"/>
                </a:lnTo>
                <a:lnTo>
                  <a:pt x="2286524" y="293184"/>
                </a:lnTo>
                <a:lnTo>
                  <a:pt x="2288546" y="234547"/>
                </a:lnTo>
                <a:close/>
              </a:path>
              <a:path w="4688205" h="356235">
                <a:moveTo>
                  <a:pt x="2286524" y="293184"/>
                </a:moveTo>
                <a:lnTo>
                  <a:pt x="2219857" y="293184"/>
                </a:lnTo>
                <a:lnTo>
                  <a:pt x="2219857" y="356010"/>
                </a:lnTo>
                <a:lnTo>
                  <a:pt x="2284357" y="356010"/>
                </a:lnTo>
                <a:lnTo>
                  <a:pt x="2286524" y="293184"/>
                </a:lnTo>
                <a:close/>
              </a:path>
              <a:path w="4688205" h="356235">
                <a:moveTo>
                  <a:pt x="2238704" y="0"/>
                </a:moveTo>
                <a:lnTo>
                  <a:pt x="1995361" y="0"/>
                </a:lnTo>
                <a:lnTo>
                  <a:pt x="1995394" y="84729"/>
                </a:lnTo>
                <a:lnTo>
                  <a:pt x="1994680" y="106436"/>
                </a:lnTo>
                <a:lnTo>
                  <a:pt x="1986146" y="156644"/>
                </a:lnTo>
                <a:lnTo>
                  <a:pt x="1971958" y="195910"/>
                </a:lnTo>
                <a:lnTo>
                  <a:pt x="1953058" y="234547"/>
                </a:lnTo>
                <a:lnTo>
                  <a:pt x="2027611" y="234547"/>
                </a:lnTo>
                <a:lnTo>
                  <a:pt x="2046302" y="197166"/>
                </a:lnTo>
                <a:lnTo>
                  <a:pt x="2059024" y="157900"/>
                </a:lnTo>
                <a:lnTo>
                  <a:pt x="2063945" y="118425"/>
                </a:lnTo>
                <a:lnTo>
                  <a:pt x="2065725" y="58636"/>
                </a:lnTo>
                <a:lnTo>
                  <a:pt x="2238704" y="58636"/>
                </a:lnTo>
                <a:lnTo>
                  <a:pt x="2238704" y="0"/>
                </a:lnTo>
                <a:close/>
              </a:path>
              <a:path w="4688205" h="356235">
                <a:moveTo>
                  <a:pt x="2238704" y="58636"/>
                </a:moveTo>
                <a:lnTo>
                  <a:pt x="2161638" y="58636"/>
                </a:lnTo>
                <a:lnTo>
                  <a:pt x="2161638" y="234547"/>
                </a:lnTo>
                <a:lnTo>
                  <a:pt x="2238704" y="234547"/>
                </a:lnTo>
                <a:lnTo>
                  <a:pt x="2238704" y="58636"/>
                </a:lnTo>
                <a:close/>
              </a:path>
              <a:path w="4688205" h="356235">
                <a:moveTo>
                  <a:pt x="2469469" y="80416"/>
                </a:moveTo>
                <a:lnTo>
                  <a:pt x="2319945" y="80416"/>
                </a:lnTo>
                <a:lnTo>
                  <a:pt x="2319945" y="293184"/>
                </a:lnTo>
                <a:lnTo>
                  <a:pt x="2473658" y="293184"/>
                </a:lnTo>
                <a:lnTo>
                  <a:pt x="2493474" y="292903"/>
                </a:lnTo>
                <a:lnTo>
                  <a:pt x="2531379" y="285586"/>
                </a:lnTo>
                <a:lnTo>
                  <a:pt x="2560130" y="251301"/>
                </a:lnTo>
                <a:lnTo>
                  <a:pt x="2393660" y="251301"/>
                </a:lnTo>
                <a:lnTo>
                  <a:pt x="2393660" y="203972"/>
                </a:lnTo>
                <a:lnTo>
                  <a:pt x="2552955" y="203972"/>
                </a:lnTo>
                <a:lnTo>
                  <a:pt x="2547373" y="197690"/>
                </a:lnTo>
                <a:lnTo>
                  <a:pt x="2538996" y="191741"/>
                </a:lnTo>
                <a:lnTo>
                  <a:pt x="2529363" y="187167"/>
                </a:lnTo>
                <a:lnTo>
                  <a:pt x="2519101" y="184084"/>
                </a:lnTo>
                <a:lnTo>
                  <a:pt x="2508840" y="182612"/>
                </a:lnTo>
                <a:lnTo>
                  <a:pt x="2508840" y="180518"/>
                </a:lnTo>
                <a:lnTo>
                  <a:pt x="2540038" y="165439"/>
                </a:lnTo>
                <a:lnTo>
                  <a:pt x="2393660" y="165439"/>
                </a:lnTo>
                <a:lnTo>
                  <a:pt x="2393660" y="121462"/>
                </a:lnTo>
                <a:lnTo>
                  <a:pt x="2550330" y="121462"/>
                </a:lnTo>
                <a:lnTo>
                  <a:pt x="2549905" y="117849"/>
                </a:lnTo>
                <a:lnTo>
                  <a:pt x="2516765" y="85010"/>
                </a:lnTo>
                <a:lnTo>
                  <a:pt x="2487119" y="80743"/>
                </a:lnTo>
                <a:lnTo>
                  <a:pt x="2469469" y="80416"/>
                </a:lnTo>
                <a:close/>
              </a:path>
              <a:path w="4688205" h="356235">
                <a:moveTo>
                  <a:pt x="2552955" y="203972"/>
                </a:moveTo>
                <a:lnTo>
                  <a:pt x="2446015" y="203972"/>
                </a:lnTo>
                <a:lnTo>
                  <a:pt x="2454692" y="204143"/>
                </a:lnTo>
                <a:lnTo>
                  <a:pt x="2462035" y="204705"/>
                </a:lnTo>
                <a:lnTo>
                  <a:pt x="2468278" y="205739"/>
                </a:lnTo>
                <a:lnTo>
                  <a:pt x="2473658" y="207323"/>
                </a:lnTo>
                <a:lnTo>
                  <a:pt x="2482035" y="210674"/>
                </a:lnTo>
                <a:lnTo>
                  <a:pt x="2487479" y="215700"/>
                </a:lnTo>
                <a:lnTo>
                  <a:pt x="2487479" y="238317"/>
                </a:lnTo>
                <a:lnTo>
                  <a:pt x="2446852" y="251301"/>
                </a:lnTo>
                <a:lnTo>
                  <a:pt x="2560130" y="251301"/>
                </a:lnTo>
                <a:lnTo>
                  <a:pt x="2560865" y="249004"/>
                </a:lnTo>
                <a:lnTo>
                  <a:pt x="2560972" y="248670"/>
                </a:lnTo>
                <a:lnTo>
                  <a:pt x="2562451" y="233710"/>
                </a:lnTo>
                <a:lnTo>
                  <a:pt x="2561744" y="224076"/>
                </a:lnTo>
                <a:lnTo>
                  <a:pt x="2559310" y="214757"/>
                </a:lnTo>
                <a:lnTo>
                  <a:pt x="2554676" y="205909"/>
                </a:lnTo>
                <a:lnTo>
                  <a:pt x="2552955" y="203972"/>
                </a:lnTo>
                <a:close/>
              </a:path>
              <a:path w="4688205" h="356235">
                <a:moveTo>
                  <a:pt x="2550330" y="121462"/>
                </a:moveTo>
                <a:lnTo>
                  <a:pt x="2461512" y="121462"/>
                </a:lnTo>
                <a:lnTo>
                  <a:pt x="2468213" y="125231"/>
                </a:lnTo>
                <a:lnTo>
                  <a:pt x="2469051" y="125650"/>
                </a:lnTo>
                <a:lnTo>
                  <a:pt x="2472401" y="127744"/>
                </a:lnTo>
                <a:lnTo>
                  <a:pt x="2478684" y="132770"/>
                </a:lnTo>
                <a:lnTo>
                  <a:pt x="2478613" y="154183"/>
                </a:lnTo>
                <a:lnTo>
                  <a:pt x="2472401" y="158738"/>
                </a:lnTo>
                <a:lnTo>
                  <a:pt x="2436381" y="165439"/>
                </a:lnTo>
                <a:lnTo>
                  <a:pt x="2540038" y="165439"/>
                </a:lnTo>
                <a:lnTo>
                  <a:pt x="2551561" y="131933"/>
                </a:lnTo>
                <a:lnTo>
                  <a:pt x="2550330" y="121462"/>
                </a:lnTo>
                <a:close/>
              </a:path>
              <a:path w="4688205" h="356235">
                <a:moveTo>
                  <a:pt x="2676701" y="80416"/>
                </a:moveTo>
                <a:lnTo>
                  <a:pt x="2602986" y="80416"/>
                </a:lnTo>
                <a:lnTo>
                  <a:pt x="2602986" y="293184"/>
                </a:lnTo>
                <a:lnTo>
                  <a:pt x="2680052" y="293184"/>
                </a:lnTo>
                <a:lnTo>
                  <a:pt x="2733860" y="222820"/>
                </a:lnTo>
                <a:lnTo>
                  <a:pt x="2676701" y="222820"/>
                </a:lnTo>
                <a:lnTo>
                  <a:pt x="2676701" y="80416"/>
                </a:lnTo>
                <a:close/>
              </a:path>
              <a:path w="4688205" h="356235">
                <a:moveTo>
                  <a:pt x="2862664" y="150780"/>
                </a:moveTo>
                <a:lnTo>
                  <a:pt x="2788949" y="150780"/>
                </a:lnTo>
                <a:lnTo>
                  <a:pt x="2788949" y="293184"/>
                </a:lnTo>
                <a:lnTo>
                  <a:pt x="2862664" y="293184"/>
                </a:lnTo>
                <a:lnTo>
                  <a:pt x="2862664" y="150780"/>
                </a:lnTo>
                <a:close/>
              </a:path>
              <a:path w="4688205" h="356235">
                <a:moveTo>
                  <a:pt x="2862664" y="80416"/>
                </a:moveTo>
                <a:lnTo>
                  <a:pt x="2785180" y="80416"/>
                </a:lnTo>
                <a:lnTo>
                  <a:pt x="2676701" y="222820"/>
                </a:lnTo>
                <a:lnTo>
                  <a:pt x="2733860" y="222820"/>
                </a:lnTo>
                <a:lnTo>
                  <a:pt x="2788949" y="150780"/>
                </a:lnTo>
                <a:lnTo>
                  <a:pt x="2862664" y="150780"/>
                </a:lnTo>
                <a:lnTo>
                  <a:pt x="2862664" y="80416"/>
                </a:lnTo>
                <a:close/>
              </a:path>
              <a:path w="4688205" h="356235">
                <a:moveTo>
                  <a:pt x="2976208" y="80416"/>
                </a:moveTo>
                <a:lnTo>
                  <a:pt x="2896210" y="80416"/>
                </a:lnTo>
                <a:lnTo>
                  <a:pt x="2950659" y="177586"/>
                </a:lnTo>
                <a:lnTo>
                  <a:pt x="2885740" y="293184"/>
                </a:lnTo>
                <a:lnTo>
                  <a:pt x="2969507" y="293184"/>
                </a:lnTo>
                <a:lnTo>
                  <a:pt x="3013484" y="206485"/>
                </a:lnTo>
                <a:lnTo>
                  <a:pt x="3230336" y="206485"/>
                </a:lnTo>
                <a:lnTo>
                  <a:pt x="3214106" y="177586"/>
                </a:lnTo>
                <a:lnTo>
                  <a:pt x="3225606" y="157063"/>
                </a:lnTo>
                <a:lnTo>
                  <a:pt x="3011809" y="157063"/>
                </a:lnTo>
                <a:lnTo>
                  <a:pt x="2976208" y="80416"/>
                </a:lnTo>
                <a:close/>
              </a:path>
              <a:path w="4688205" h="356235">
                <a:moveTo>
                  <a:pt x="3119450" y="206485"/>
                </a:moveTo>
                <a:lnTo>
                  <a:pt x="3045735" y="206485"/>
                </a:lnTo>
                <a:lnTo>
                  <a:pt x="3045735" y="293184"/>
                </a:lnTo>
                <a:lnTo>
                  <a:pt x="3119450" y="293184"/>
                </a:lnTo>
                <a:lnTo>
                  <a:pt x="3119450" y="206485"/>
                </a:lnTo>
                <a:close/>
              </a:path>
              <a:path w="4688205" h="356235">
                <a:moveTo>
                  <a:pt x="3230336" y="206485"/>
                </a:moveTo>
                <a:lnTo>
                  <a:pt x="3151281" y="206485"/>
                </a:lnTo>
                <a:lnTo>
                  <a:pt x="3195259" y="293184"/>
                </a:lnTo>
                <a:lnTo>
                  <a:pt x="3279026" y="293184"/>
                </a:lnTo>
                <a:lnTo>
                  <a:pt x="3230336" y="206485"/>
                </a:lnTo>
                <a:close/>
              </a:path>
              <a:path w="4688205" h="356235">
                <a:moveTo>
                  <a:pt x="3119450" y="80416"/>
                </a:moveTo>
                <a:lnTo>
                  <a:pt x="3045735" y="80416"/>
                </a:lnTo>
                <a:lnTo>
                  <a:pt x="3045735" y="157063"/>
                </a:lnTo>
                <a:lnTo>
                  <a:pt x="3119450" y="157063"/>
                </a:lnTo>
                <a:lnTo>
                  <a:pt x="3119450" y="80416"/>
                </a:lnTo>
                <a:close/>
              </a:path>
              <a:path w="4688205" h="356235">
                <a:moveTo>
                  <a:pt x="3268555" y="80416"/>
                </a:moveTo>
                <a:lnTo>
                  <a:pt x="3188557" y="80416"/>
                </a:lnTo>
                <a:lnTo>
                  <a:pt x="3152538" y="157063"/>
                </a:lnTo>
                <a:lnTo>
                  <a:pt x="3225606" y="157063"/>
                </a:lnTo>
                <a:lnTo>
                  <a:pt x="3268555" y="80416"/>
                </a:lnTo>
                <a:close/>
              </a:path>
              <a:path w="4688205" h="356235">
                <a:moveTo>
                  <a:pt x="3419140" y="72458"/>
                </a:moveTo>
                <a:lnTo>
                  <a:pt x="3373316" y="76626"/>
                </a:lnTo>
                <a:lnTo>
                  <a:pt x="3334910" y="89721"/>
                </a:lnTo>
                <a:lnTo>
                  <a:pt x="3286707" y="146227"/>
                </a:lnTo>
                <a:lnTo>
                  <a:pt x="3280086" y="191407"/>
                </a:lnTo>
                <a:lnTo>
                  <a:pt x="3287240" y="236916"/>
                </a:lnTo>
                <a:lnTo>
                  <a:pt x="3307361" y="268393"/>
                </a:lnTo>
                <a:lnTo>
                  <a:pt x="3338438" y="288088"/>
                </a:lnTo>
                <a:lnTo>
                  <a:pt x="3378462" y="298254"/>
                </a:lnTo>
                <a:lnTo>
                  <a:pt x="3425422" y="301142"/>
                </a:lnTo>
                <a:lnTo>
                  <a:pt x="3462666" y="299179"/>
                </a:lnTo>
                <a:lnTo>
                  <a:pt x="3499713" y="290462"/>
                </a:lnTo>
                <a:lnTo>
                  <a:pt x="3530085" y="270750"/>
                </a:lnTo>
                <a:lnTo>
                  <a:pt x="3538223" y="254233"/>
                </a:lnTo>
                <a:lnTo>
                  <a:pt x="3424584" y="254233"/>
                </a:lnTo>
                <a:lnTo>
                  <a:pt x="3393453" y="251091"/>
                </a:lnTo>
                <a:lnTo>
                  <a:pt x="3372178" y="241039"/>
                </a:lnTo>
                <a:lnTo>
                  <a:pt x="3359619" y="223134"/>
                </a:lnTo>
                <a:lnTo>
                  <a:pt x="3354639" y="196433"/>
                </a:lnTo>
                <a:lnTo>
                  <a:pt x="3550235" y="196433"/>
                </a:lnTo>
                <a:lnTo>
                  <a:pt x="3550235" y="188894"/>
                </a:lnTo>
                <a:lnTo>
                  <a:pt x="3545034" y="158738"/>
                </a:lnTo>
                <a:lnTo>
                  <a:pt x="3357152" y="158738"/>
                </a:lnTo>
                <a:lnTo>
                  <a:pt x="3364023" y="141193"/>
                </a:lnTo>
                <a:lnTo>
                  <a:pt x="3375685" y="128320"/>
                </a:lnTo>
                <a:lnTo>
                  <a:pt x="3392844" y="120395"/>
                </a:lnTo>
                <a:lnTo>
                  <a:pt x="3416208" y="117692"/>
                </a:lnTo>
                <a:lnTo>
                  <a:pt x="3528258" y="117692"/>
                </a:lnTo>
                <a:lnTo>
                  <a:pt x="3514529" y="98949"/>
                </a:lnTo>
                <a:lnTo>
                  <a:pt x="3473195" y="78754"/>
                </a:lnTo>
                <a:lnTo>
                  <a:pt x="3419140" y="72458"/>
                </a:lnTo>
                <a:close/>
              </a:path>
              <a:path w="4688205" h="356235">
                <a:moveTo>
                  <a:pt x="3547303" y="235804"/>
                </a:moveTo>
                <a:lnTo>
                  <a:pt x="3473169" y="235804"/>
                </a:lnTo>
                <a:lnTo>
                  <a:pt x="3463222" y="245751"/>
                </a:lnTo>
                <a:lnTo>
                  <a:pt x="3450762" y="251301"/>
                </a:lnTo>
                <a:lnTo>
                  <a:pt x="3437359" y="253709"/>
                </a:lnTo>
                <a:lnTo>
                  <a:pt x="3424584" y="254233"/>
                </a:lnTo>
                <a:lnTo>
                  <a:pt x="3538223" y="254233"/>
                </a:lnTo>
                <a:lnTo>
                  <a:pt x="3547303" y="235804"/>
                </a:lnTo>
                <a:close/>
              </a:path>
              <a:path w="4688205" h="356235">
                <a:moveTo>
                  <a:pt x="3528258" y="117692"/>
                </a:moveTo>
                <a:lnTo>
                  <a:pt x="3416208" y="117692"/>
                </a:lnTo>
                <a:lnTo>
                  <a:pt x="3437614" y="119747"/>
                </a:lnTo>
                <a:lnTo>
                  <a:pt x="3455840" y="126593"/>
                </a:lnTo>
                <a:lnTo>
                  <a:pt x="3468804" y="139249"/>
                </a:lnTo>
                <a:lnTo>
                  <a:pt x="3474426" y="158738"/>
                </a:lnTo>
                <a:lnTo>
                  <a:pt x="3545034" y="158738"/>
                </a:lnTo>
                <a:lnTo>
                  <a:pt x="3540942" y="135008"/>
                </a:lnTo>
                <a:lnTo>
                  <a:pt x="3528258" y="117692"/>
                </a:lnTo>
                <a:close/>
              </a:path>
              <a:path w="4688205" h="356235">
                <a:moveTo>
                  <a:pt x="3665709" y="80416"/>
                </a:moveTo>
                <a:lnTo>
                  <a:pt x="3591994" y="80416"/>
                </a:lnTo>
                <a:lnTo>
                  <a:pt x="3591994" y="293184"/>
                </a:lnTo>
                <a:lnTo>
                  <a:pt x="3665709" y="293184"/>
                </a:lnTo>
                <a:lnTo>
                  <a:pt x="3665709" y="206485"/>
                </a:lnTo>
                <a:lnTo>
                  <a:pt x="3840364" y="206485"/>
                </a:lnTo>
                <a:lnTo>
                  <a:pt x="3840364" y="157063"/>
                </a:lnTo>
                <a:lnTo>
                  <a:pt x="3665709" y="157063"/>
                </a:lnTo>
                <a:lnTo>
                  <a:pt x="3665709" y="80416"/>
                </a:lnTo>
                <a:close/>
              </a:path>
              <a:path w="4688205" h="356235">
                <a:moveTo>
                  <a:pt x="3840364" y="206485"/>
                </a:moveTo>
                <a:lnTo>
                  <a:pt x="3766649" y="206485"/>
                </a:lnTo>
                <a:lnTo>
                  <a:pt x="3766649" y="293184"/>
                </a:lnTo>
                <a:lnTo>
                  <a:pt x="3840364" y="293184"/>
                </a:lnTo>
                <a:lnTo>
                  <a:pt x="3840364" y="206485"/>
                </a:lnTo>
                <a:close/>
              </a:path>
              <a:path w="4688205" h="356235">
                <a:moveTo>
                  <a:pt x="3840364" y="80416"/>
                </a:moveTo>
                <a:lnTo>
                  <a:pt x="3766649" y="80416"/>
                </a:lnTo>
                <a:lnTo>
                  <a:pt x="3766649" y="157063"/>
                </a:lnTo>
                <a:lnTo>
                  <a:pt x="3840364" y="157063"/>
                </a:lnTo>
                <a:lnTo>
                  <a:pt x="3840364" y="80416"/>
                </a:lnTo>
                <a:close/>
              </a:path>
              <a:path w="4688205" h="356235">
                <a:moveTo>
                  <a:pt x="3966747" y="80416"/>
                </a:moveTo>
                <a:lnTo>
                  <a:pt x="3893032" y="80416"/>
                </a:lnTo>
                <a:lnTo>
                  <a:pt x="3893032" y="293184"/>
                </a:lnTo>
                <a:lnTo>
                  <a:pt x="3970098" y="293184"/>
                </a:lnTo>
                <a:lnTo>
                  <a:pt x="4023906" y="222820"/>
                </a:lnTo>
                <a:lnTo>
                  <a:pt x="3966747" y="222820"/>
                </a:lnTo>
                <a:lnTo>
                  <a:pt x="3966747" y="80416"/>
                </a:lnTo>
                <a:close/>
              </a:path>
              <a:path w="4688205" h="356235">
                <a:moveTo>
                  <a:pt x="4152710" y="150780"/>
                </a:moveTo>
                <a:lnTo>
                  <a:pt x="4078995" y="150780"/>
                </a:lnTo>
                <a:lnTo>
                  <a:pt x="4078995" y="293184"/>
                </a:lnTo>
                <a:lnTo>
                  <a:pt x="4152710" y="293184"/>
                </a:lnTo>
                <a:lnTo>
                  <a:pt x="4152710" y="150780"/>
                </a:lnTo>
                <a:close/>
              </a:path>
              <a:path w="4688205" h="356235">
                <a:moveTo>
                  <a:pt x="4152710" y="80416"/>
                </a:moveTo>
                <a:lnTo>
                  <a:pt x="4075226" y="80416"/>
                </a:lnTo>
                <a:lnTo>
                  <a:pt x="3966747" y="222820"/>
                </a:lnTo>
                <a:lnTo>
                  <a:pt x="4023906" y="222820"/>
                </a:lnTo>
                <a:lnTo>
                  <a:pt x="4078995" y="150780"/>
                </a:lnTo>
                <a:lnTo>
                  <a:pt x="4152710" y="150780"/>
                </a:lnTo>
                <a:lnTo>
                  <a:pt x="4152710" y="80416"/>
                </a:lnTo>
                <a:close/>
              </a:path>
              <a:path w="4688205" h="356235">
                <a:moveTo>
                  <a:pt x="4279238" y="80416"/>
                </a:moveTo>
                <a:lnTo>
                  <a:pt x="4205523" y="80416"/>
                </a:lnTo>
                <a:lnTo>
                  <a:pt x="4205523" y="293184"/>
                </a:lnTo>
                <a:lnTo>
                  <a:pt x="4282588" y="293184"/>
                </a:lnTo>
                <a:lnTo>
                  <a:pt x="4336396" y="222820"/>
                </a:lnTo>
                <a:lnTo>
                  <a:pt x="4279238" y="222820"/>
                </a:lnTo>
                <a:lnTo>
                  <a:pt x="4279238" y="80416"/>
                </a:lnTo>
                <a:close/>
              </a:path>
              <a:path w="4688205" h="356235">
                <a:moveTo>
                  <a:pt x="4465200" y="150780"/>
                </a:moveTo>
                <a:lnTo>
                  <a:pt x="4391486" y="150780"/>
                </a:lnTo>
                <a:lnTo>
                  <a:pt x="4391486" y="293184"/>
                </a:lnTo>
                <a:lnTo>
                  <a:pt x="4465200" y="293184"/>
                </a:lnTo>
                <a:lnTo>
                  <a:pt x="4465200" y="150780"/>
                </a:lnTo>
                <a:close/>
              </a:path>
              <a:path w="4688205" h="356235">
                <a:moveTo>
                  <a:pt x="4465200" y="80416"/>
                </a:moveTo>
                <a:lnTo>
                  <a:pt x="4387716" y="80416"/>
                </a:lnTo>
                <a:lnTo>
                  <a:pt x="4279238" y="222820"/>
                </a:lnTo>
                <a:lnTo>
                  <a:pt x="4336396" y="222820"/>
                </a:lnTo>
                <a:lnTo>
                  <a:pt x="4391486" y="150780"/>
                </a:lnTo>
                <a:lnTo>
                  <a:pt x="4465200" y="150780"/>
                </a:lnTo>
                <a:lnTo>
                  <a:pt x="4465200" y="80416"/>
                </a:lnTo>
                <a:close/>
              </a:path>
              <a:path w="4688205" h="356235">
                <a:moveTo>
                  <a:pt x="4518432" y="95494"/>
                </a:moveTo>
                <a:lnTo>
                  <a:pt x="4518432" y="151199"/>
                </a:lnTo>
                <a:lnTo>
                  <a:pt x="4561153" y="180936"/>
                </a:lnTo>
                <a:lnTo>
                  <a:pt x="4518432" y="211093"/>
                </a:lnTo>
                <a:lnTo>
                  <a:pt x="4518432" y="266798"/>
                </a:lnTo>
                <a:lnTo>
                  <a:pt x="4593404" y="209417"/>
                </a:lnTo>
                <a:lnTo>
                  <a:pt x="4593404" y="152456"/>
                </a:lnTo>
                <a:lnTo>
                  <a:pt x="4518432" y="95494"/>
                </a:lnTo>
                <a:close/>
              </a:path>
              <a:path w="4688205" h="356235">
                <a:moveTo>
                  <a:pt x="4613089" y="95494"/>
                </a:moveTo>
                <a:lnTo>
                  <a:pt x="4613089" y="151199"/>
                </a:lnTo>
                <a:lnTo>
                  <a:pt x="4655810" y="180936"/>
                </a:lnTo>
                <a:lnTo>
                  <a:pt x="4613089" y="211093"/>
                </a:lnTo>
                <a:lnTo>
                  <a:pt x="4613089" y="266798"/>
                </a:lnTo>
                <a:lnTo>
                  <a:pt x="4688060" y="209417"/>
                </a:lnTo>
                <a:lnTo>
                  <a:pt x="4688060" y="152456"/>
                </a:lnTo>
                <a:lnTo>
                  <a:pt x="4613089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7068" y="2829994"/>
            <a:ext cx="4695593" cy="9469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996" y="4455837"/>
            <a:ext cx="5405676" cy="114513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031172" y="6847958"/>
            <a:ext cx="3495040" cy="301625"/>
          </a:xfrm>
          <a:custGeom>
            <a:avLst/>
            <a:gdLst/>
            <a:ahLst/>
            <a:cxnLst/>
            <a:rect l="l" t="t" r="r" b="b"/>
            <a:pathLst>
              <a:path w="3495040" h="30162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3495040" h="30162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3495040" h="30162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3495040" h="30162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3495040" h="30162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3495040" h="30162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3495040" h="30162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3495040" h="30162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3495040" h="30162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3495040" h="30162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3495040" h="30162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3495040" h="301625">
                <a:moveTo>
                  <a:pt x="1704195" y="80416"/>
                </a:moveTo>
                <a:lnTo>
                  <a:pt x="1554671" y="80416"/>
                </a:lnTo>
                <a:lnTo>
                  <a:pt x="1554671" y="293184"/>
                </a:lnTo>
                <a:lnTo>
                  <a:pt x="1708383" y="293184"/>
                </a:lnTo>
                <a:lnTo>
                  <a:pt x="1728200" y="292903"/>
                </a:lnTo>
                <a:lnTo>
                  <a:pt x="1766104" y="285586"/>
                </a:lnTo>
                <a:lnTo>
                  <a:pt x="1794856" y="251301"/>
                </a:lnTo>
                <a:lnTo>
                  <a:pt x="1628386" y="251301"/>
                </a:lnTo>
                <a:lnTo>
                  <a:pt x="1628386" y="203972"/>
                </a:lnTo>
                <a:lnTo>
                  <a:pt x="1787681" y="203972"/>
                </a:lnTo>
                <a:lnTo>
                  <a:pt x="1782098" y="197690"/>
                </a:lnTo>
                <a:lnTo>
                  <a:pt x="1773722" y="191741"/>
                </a:lnTo>
                <a:lnTo>
                  <a:pt x="1764088" y="187167"/>
                </a:lnTo>
                <a:lnTo>
                  <a:pt x="1753827" y="184084"/>
                </a:lnTo>
                <a:lnTo>
                  <a:pt x="1743565" y="182612"/>
                </a:lnTo>
                <a:lnTo>
                  <a:pt x="1743565" y="180518"/>
                </a:lnTo>
                <a:lnTo>
                  <a:pt x="1774764" y="165440"/>
                </a:lnTo>
                <a:lnTo>
                  <a:pt x="1628386" y="165440"/>
                </a:lnTo>
                <a:lnTo>
                  <a:pt x="1628386" y="121462"/>
                </a:lnTo>
                <a:lnTo>
                  <a:pt x="1785056" y="121462"/>
                </a:lnTo>
                <a:lnTo>
                  <a:pt x="1784631" y="117849"/>
                </a:lnTo>
                <a:lnTo>
                  <a:pt x="1751491" y="85010"/>
                </a:lnTo>
                <a:lnTo>
                  <a:pt x="1721845" y="80743"/>
                </a:lnTo>
                <a:lnTo>
                  <a:pt x="1704195" y="80416"/>
                </a:lnTo>
                <a:close/>
              </a:path>
              <a:path w="3495040" h="301625">
                <a:moveTo>
                  <a:pt x="1787681" y="203972"/>
                </a:moveTo>
                <a:lnTo>
                  <a:pt x="1680740" y="203972"/>
                </a:lnTo>
                <a:lnTo>
                  <a:pt x="1689418" y="204143"/>
                </a:lnTo>
                <a:lnTo>
                  <a:pt x="1696761" y="204705"/>
                </a:lnTo>
                <a:lnTo>
                  <a:pt x="1703004" y="205739"/>
                </a:lnTo>
                <a:lnTo>
                  <a:pt x="1708383" y="207323"/>
                </a:lnTo>
                <a:lnTo>
                  <a:pt x="1716760" y="210674"/>
                </a:lnTo>
                <a:lnTo>
                  <a:pt x="1722205" y="215700"/>
                </a:lnTo>
                <a:lnTo>
                  <a:pt x="1722205" y="238317"/>
                </a:lnTo>
                <a:lnTo>
                  <a:pt x="1681578" y="251301"/>
                </a:lnTo>
                <a:lnTo>
                  <a:pt x="1794856" y="251301"/>
                </a:lnTo>
                <a:lnTo>
                  <a:pt x="1795591" y="249004"/>
                </a:lnTo>
                <a:lnTo>
                  <a:pt x="1795697" y="248670"/>
                </a:lnTo>
                <a:lnTo>
                  <a:pt x="1797177" y="233710"/>
                </a:lnTo>
                <a:lnTo>
                  <a:pt x="1796470" y="224076"/>
                </a:lnTo>
                <a:lnTo>
                  <a:pt x="1794035" y="214757"/>
                </a:lnTo>
                <a:lnTo>
                  <a:pt x="1789402" y="205909"/>
                </a:lnTo>
                <a:lnTo>
                  <a:pt x="1787681" y="203972"/>
                </a:lnTo>
                <a:close/>
              </a:path>
              <a:path w="3495040" h="301625">
                <a:moveTo>
                  <a:pt x="1785056" y="121462"/>
                </a:moveTo>
                <a:lnTo>
                  <a:pt x="1696237" y="121462"/>
                </a:lnTo>
                <a:lnTo>
                  <a:pt x="1702939" y="125231"/>
                </a:lnTo>
                <a:lnTo>
                  <a:pt x="1703776" y="125650"/>
                </a:lnTo>
                <a:lnTo>
                  <a:pt x="1707127" y="127744"/>
                </a:lnTo>
                <a:lnTo>
                  <a:pt x="1713409" y="132770"/>
                </a:lnTo>
                <a:lnTo>
                  <a:pt x="1713338" y="154183"/>
                </a:lnTo>
                <a:lnTo>
                  <a:pt x="1707127" y="158738"/>
                </a:lnTo>
                <a:lnTo>
                  <a:pt x="1671107" y="165440"/>
                </a:lnTo>
                <a:lnTo>
                  <a:pt x="1774764" y="165440"/>
                </a:lnTo>
                <a:lnTo>
                  <a:pt x="1786287" y="131933"/>
                </a:lnTo>
                <a:lnTo>
                  <a:pt x="1785056" y="121462"/>
                </a:lnTo>
                <a:close/>
              </a:path>
              <a:path w="3495040" h="301625">
                <a:moveTo>
                  <a:pt x="1930693" y="80416"/>
                </a:moveTo>
                <a:lnTo>
                  <a:pt x="1837712" y="80416"/>
                </a:lnTo>
                <a:lnTo>
                  <a:pt x="1837712" y="293184"/>
                </a:lnTo>
                <a:lnTo>
                  <a:pt x="1907239" y="293184"/>
                </a:lnTo>
                <a:lnTo>
                  <a:pt x="1907239" y="165440"/>
                </a:lnTo>
                <a:lnTo>
                  <a:pt x="1905144" y="144079"/>
                </a:lnTo>
                <a:lnTo>
                  <a:pt x="1958028" y="144079"/>
                </a:lnTo>
                <a:lnTo>
                  <a:pt x="1930693" y="80416"/>
                </a:lnTo>
                <a:close/>
              </a:path>
              <a:path w="3495040" h="301625">
                <a:moveTo>
                  <a:pt x="1958028" y="144079"/>
                </a:moveTo>
                <a:lnTo>
                  <a:pt x="1908495" y="144079"/>
                </a:lnTo>
                <a:lnTo>
                  <a:pt x="1972158" y="293184"/>
                </a:lnTo>
                <a:lnTo>
                  <a:pt x="2018649" y="293184"/>
                </a:lnTo>
                <a:lnTo>
                  <a:pt x="2045110" y="231616"/>
                </a:lnTo>
                <a:lnTo>
                  <a:pt x="1995613" y="231616"/>
                </a:lnTo>
                <a:lnTo>
                  <a:pt x="1958028" y="144079"/>
                </a:lnTo>
                <a:close/>
              </a:path>
              <a:path w="3495040" h="301625">
                <a:moveTo>
                  <a:pt x="2153095" y="144079"/>
                </a:moveTo>
                <a:lnTo>
                  <a:pt x="2085662" y="144079"/>
                </a:lnTo>
                <a:lnTo>
                  <a:pt x="2083568" y="165440"/>
                </a:lnTo>
                <a:lnTo>
                  <a:pt x="2083568" y="293184"/>
                </a:lnTo>
                <a:lnTo>
                  <a:pt x="2153095" y="293184"/>
                </a:lnTo>
                <a:lnTo>
                  <a:pt x="2153095" y="144079"/>
                </a:lnTo>
                <a:close/>
              </a:path>
              <a:path w="3495040" h="301625">
                <a:moveTo>
                  <a:pt x="2153095" y="80416"/>
                </a:moveTo>
                <a:lnTo>
                  <a:pt x="2060113" y="80416"/>
                </a:lnTo>
                <a:lnTo>
                  <a:pt x="1995613" y="231616"/>
                </a:lnTo>
                <a:lnTo>
                  <a:pt x="2045110" y="231616"/>
                </a:lnTo>
                <a:lnTo>
                  <a:pt x="2082731" y="144079"/>
                </a:lnTo>
                <a:lnTo>
                  <a:pt x="2153095" y="144079"/>
                </a:lnTo>
                <a:lnTo>
                  <a:pt x="2153095" y="80416"/>
                </a:lnTo>
                <a:close/>
              </a:path>
              <a:path w="3495040" h="301625">
                <a:moveTo>
                  <a:pt x="2334830" y="72458"/>
                </a:moveTo>
                <a:lnTo>
                  <a:pt x="2289006" y="76626"/>
                </a:lnTo>
                <a:lnTo>
                  <a:pt x="2250601" y="89721"/>
                </a:lnTo>
                <a:lnTo>
                  <a:pt x="2202398" y="146227"/>
                </a:lnTo>
                <a:lnTo>
                  <a:pt x="2195777" y="191407"/>
                </a:lnTo>
                <a:lnTo>
                  <a:pt x="2202931" y="236916"/>
                </a:lnTo>
                <a:lnTo>
                  <a:pt x="2223051" y="268393"/>
                </a:lnTo>
                <a:lnTo>
                  <a:pt x="2254129" y="288088"/>
                </a:lnTo>
                <a:lnTo>
                  <a:pt x="2294153" y="298254"/>
                </a:lnTo>
                <a:lnTo>
                  <a:pt x="2341113" y="301142"/>
                </a:lnTo>
                <a:lnTo>
                  <a:pt x="2378356" y="299179"/>
                </a:lnTo>
                <a:lnTo>
                  <a:pt x="2415404" y="290462"/>
                </a:lnTo>
                <a:lnTo>
                  <a:pt x="2445776" y="270750"/>
                </a:lnTo>
                <a:lnTo>
                  <a:pt x="2453914" y="254233"/>
                </a:lnTo>
                <a:lnTo>
                  <a:pt x="2340275" y="254233"/>
                </a:lnTo>
                <a:lnTo>
                  <a:pt x="2309144" y="251091"/>
                </a:lnTo>
                <a:lnTo>
                  <a:pt x="2287868" y="241039"/>
                </a:lnTo>
                <a:lnTo>
                  <a:pt x="2275310" y="223134"/>
                </a:lnTo>
                <a:lnTo>
                  <a:pt x="2270330" y="196433"/>
                </a:lnTo>
                <a:lnTo>
                  <a:pt x="2465926" y="196433"/>
                </a:lnTo>
                <a:lnTo>
                  <a:pt x="2465926" y="188894"/>
                </a:lnTo>
                <a:lnTo>
                  <a:pt x="2460725" y="158738"/>
                </a:lnTo>
                <a:lnTo>
                  <a:pt x="2272843" y="158738"/>
                </a:lnTo>
                <a:lnTo>
                  <a:pt x="2279714" y="141193"/>
                </a:lnTo>
                <a:lnTo>
                  <a:pt x="2291376" y="128320"/>
                </a:lnTo>
                <a:lnTo>
                  <a:pt x="2308535" y="120395"/>
                </a:lnTo>
                <a:lnTo>
                  <a:pt x="2331898" y="117692"/>
                </a:lnTo>
                <a:lnTo>
                  <a:pt x="2443949" y="117692"/>
                </a:lnTo>
                <a:lnTo>
                  <a:pt x="2430220" y="98949"/>
                </a:lnTo>
                <a:lnTo>
                  <a:pt x="2388886" y="78754"/>
                </a:lnTo>
                <a:lnTo>
                  <a:pt x="2334830" y="72458"/>
                </a:lnTo>
                <a:close/>
              </a:path>
              <a:path w="3495040" h="301625">
                <a:moveTo>
                  <a:pt x="2462994" y="235804"/>
                </a:moveTo>
                <a:lnTo>
                  <a:pt x="2388860" y="235804"/>
                </a:lnTo>
                <a:lnTo>
                  <a:pt x="2378913" y="245751"/>
                </a:lnTo>
                <a:lnTo>
                  <a:pt x="2366452" y="251301"/>
                </a:lnTo>
                <a:lnTo>
                  <a:pt x="2353050" y="253709"/>
                </a:lnTo>
                <a:lnTo>
                  <a:pt x="2340275" y="254233"/>
                </a:lnTo>
                <a:lnTo>
                  <a:pt x="2453914" y="254233"/>
                </a:lnTo>
                <a:lnTo>
                  <a:pt x="2462994" y="235804"/>
                </a:lnTo>
                <a:close/>
              </a:path>
              <a:path w="3495040" h="301625">
                <a:moveTo>
                  <a:pt x="2443949" y="117692"/>
                </a:moveTo>
                <a:lnTo>
                  <a:pt x="2331898" y="117692"/>
                </a:lnTo>
                <a:lnTo>
                  <a:pt x="2353305" y="119747"/>
                </a:lnTo>
                <a:lnTo>
                  <a:pt x="2371531" y="126593"/>
                </a:lnTo>
                <a:lnTo>
                  <a:pt x="2384495" y="139249"/>
                </a:lnTo>
                <a:lnTo>
                  <a:pt x="2390117" y="158738"/>
                </a:lnTo>
                <a:lnTo>
                  <a:pt x="2460725" y="158738"/>
                </a:lnTo>
                <a:lnTo>
                  <a:pt x="2456633" y="135008"/>
                </a:lnTo>
                <a:lnTo>
                  <a:pt x="2443949" y="117692"/>
                </a:lnTo>
                <a:close/>
              </a:path>
              <a:path w="3495040" h="301625">
                <a:moveTo>
                  <a:pt x="2626634" y="72458"/>
                </a:moveTo>
                <a:lnTo>
                  <a:pt x="2572905" y="79238"/>
                </a:lnTo>
                <a:lnTo>
                  <a:pt x="2532291" y="100311"/>
                </a:lnTo>
                <a:lnTo>
                  <a:pt x="2506599" y="136775"/>
                </a:lnTo>
                <a:lnTo>
                  <a:pt x="2497633" y="189732"/>
                </a:lnTo>
                <a:lnTo>
                  <a:pt x="2507456" y="243893"/>
                </a:lnTo>
                <a:lnTo>
                  <a:pt x="2534752" y="278106"/>
                </a:lnTo>
                <a:lnTo>
                  <a:pt x="2576263" y="295985"/>
                </a:lnTo>
                <a:lnTo>
                  <a:pt x="2628728" y="301142"/>
                </a:lnTo>
                <a:lnTo>
                  <a:pt x="2670416" y="298223"/>
                </a:lnTo>
                <a:lnTo>
                  <a:pt x="2709668" y="287216"/>
                </a:lnTo>
                <a:lnTo>
                  <a:pt x="2740283" y="264743"/>
                </a:lnTo>
                <a:lnTo>
                  <a:pt x="2745079" y="253395"/>
                </a:lnTo>
                <a:lnTo>
                  <a:pt x="2631660" y="253395"/>
                </a:lnTo>
                <a:lnTo>
                  <a:pt x="2606196" y="249023"/>
                </a:lnTo>
                <a:lnTo>
                  <a:pt x="2588154" y="236327"/>
                </a:lnTo>
                <a:lnTo>
                  <a:pt x="2577414" y="215935"/>
                </a:lnTo>
                <a:lnTo>
                  <a:pt x="2573861" y="188475"/>
                </a:lnTo>
                <a:lnTo>
                  <a:pt x="2577244" y="161199"/>
                </a:lnTo>
                <a:lnTo>
                  <a:pt x="2587735" y="139576"/>
                </a:lnTo>
                <a:lnTo>
                  <a:pt x="2605843" y="125336"/>
                </a:lnTo>
                <a:lnTo>
                  <a:pt x="2632079" y="120205"/>
                </a:lnTo>
                <a:lnTo>
                  <a:pt x="2744031" y="120205"/>
                </a:lnTo>
                <a:lnTo>
                  <a:pt x="2737423" y="107090"/>
                </a:lnTo>
                <a:lnTo>
                  <a:pt x="2704590" y="85756"/>
                </a:lnTo>
                <a:lnTo>
                  <a:pt x="2664925" y="75259"/>
                </a:lnTo>
                <a:lnTo>
                  <a:pt x="2626634" y="72458"/>
                </a:lnTo>
                <a:close/>
              </a:path>
              <a:path w="3495040" h="301625">
                <a:moveTo>
                  <a:pt x="2756054" y="227427"/>
                </a:moveTo>
                <a:lnTo>
                  <a:pt x="2684852" y="227427"/>
                </a:lnTo>
                <a:lnTo>
                  <a:pt x="2675599" y="239613"/>
                </a:lnTo>
                <a:lnTo>
                  <a:pt x="2662654" y="247636"/>
                </a:lnTo>
                <a:lnTo>
                  <a:pt x="2647511" y="252047"/>
                </a:lnTo>
                <a:lnTo>
                  <a:pt x="2631660" y="253395"/>
                </a:lnTo>
                <a:lnTo>
                  <a:pt x="2745079" y="253395"/>
                </a:lnTo>
                <a:lnTo>
                  <a:pt x="2756054" y="227427"/>
                </a:lnTo>
                <a:close/>
              </a:path>
              <a:path w="3495040" h="301625">
                <a:moveTo>
                  <a:pt x="2744031" y="120205"/>
                </a:moveTo>
                <a:lnTo>
                  <a:pt x="2632079" y="120205"/>
                </a:lnTo>
                <a:lnTo>
                  <a:pt x="2646090" y="121259"/>
                </a:lnTo>
                <a:lnTo>
                  <a:pt x="2660926" y="124865"/>
                </a:lnTo>
                <a:lnTo>
                  <a:pt x="2674427" y="131691"/>
                </a:lnTo>
                <a:lnTo>
                  <a:pt x="2684434" y="142404"/>
                </a:lnTo>
                <a:lnTo>
                  <a:pt x="2755217" y="142404"/>
                </a:lnTo>
                <a:lnTo>
                  <a:pt x="2744031" y="120205"/>
                </a:lnTo>
                <a:close/>
              </a:path>
              <a:path w="3495040" h="301625">
                <a:moveTo>
                  <a:pt x="2921013" y="129838"/>
                </a:moveTo>
                <a:lnTo>
                  <a:pt x="2847298" y="129838"/>
                </a:lnTo>
                <a:lnTo>
                  <a:pt x="2847298" y="293184"/>
                </a:lnTo>
                <a:lnTo>
                  <a:pt x="2921013" y="293184"/>
                </a:lnTo>
                <a:lnTo>
                  <a:pt x="2921013" y="129838"/>
                </a:lnTo>
                <a:close/>
              </a:path>
              <a:path w="3495040" h="301625">
                <a:moveTo>
                  <a:pt x="2998917" y="80416"/>
                </a:moveTo>
                <a:lnTo>
                  <a:pt x="2769395" y="80416"/>
                </a:lnTo>
                <a:lnTo>
                  <a:pt x="2769395" y="129838"/>
                </a:lnTo>
                <a:lnTo>
                  <a:pt x="2998917" y="129838"/>
                </a:lnTo>
                <a:lnTo>
                  <a:pt x="2998917" y="80416"/>
                </a:lnTo>
                <a:close/>
              </a:path>
              <a:path w="3495040" h="301625">
                <a:moveTo>
                  <a:pt x="3152050" y="72458"/>
                </a:moveTo>
                <a:lnTo>
                  <a:pt x="3106226" y="76626"/>
                </a:lnTo>
                <a:lnTo>
                  <a:pt x="3067821" y="89721"/>
                </a:lnTo>
                <a:lnTo>
                  <a:pt x="3019618" y="146227"/>
                </a:lnTo>
                <a:lnTo>
                  <a:pt x="3012997" y="191407"/>
                </a:lnTo>
                <a:lnTo>
                  <a:pt x="3020151" y="236916"/>
                </a:lnTo>
                <a:lnTo>
                  <a:pt x="3040271" y="268393"/>
                </a:lnTo>
                <a:lnTo>
                  <a:pt x="3071349" y="288088"/>
                </a:lnTo>
                <a:lnTo>
                  <a:pt x="3111373" y="298254"/>
                </a:lnTo>
                <a:lnTo>
                  <a:pt x="3158332" y="301142"/>
                </a:lnTo>
                <a:lnTo>
                  <a:pt x="3195576" y="299179"/>
                </a:lnTo>
                <a:lnTo>
                  <a:pt x="3232624" y="290462"/>
                </a:lnTo>
                <a:lnTo>
                  <a:pt x="3262996" y="270750"/>
                </a:lnTo>
                <a:lnTo>
                  <a:pt x="3271134" y="254233"/>
                </a:lnTo>
                <a:lnTo>
                  <a:pt x="3157495" y="254233"/>
                </a:lnTo>
                <a:lnTo>
                  <a:pt x="3126364" y="251091"/>
                </a:lnTo>
                <a:lnTo>
                  <a:pt x="3105088" y="241039"/>
                </a:lnTo>
                <a:lnTo>
                  <a:pt x="3092530" y="223134"/>
                </a:lnTo>
                <a:lnTo>
                  <a:pt x="3087550" y="196433"/>
                </a:lnTo>
                <a:lnTo>
                  <a:pt x="3283146" y="196433"/>
                </a:lnTo>
                <a:lnTo>
                  <a:pt x="3283146" y="188894"/>
                </a:lnTo>
                <a:lnTo>
                  <a:pt x="3277945" y="158738"/>
                </a:lnTo>
                <a:lnTo>
                  <a:pt x="3090062" y="158738"/>
                </a:lnTo>
                <a:lnTo>
                  <a:pt x="3096934" y="141193"/>
                </a:lnTo>
                <a:lnTo>
                  <a:pt x="3108596" y="128320"/>
                </a:lnTo>
                <a:lnTo>
                  <a:pt x="3125755" y="120395"/>
                </a:lnTo>
                <a:lnTo>
                  <a:pt x="3149118" y="117692"/>
                </a:lnTo>
                <a:lnTo>
                  <a:pt x="3261169" y="117692"/>
                </a:lnTo>
                <a:lnTo>
                  <a:pt x="3247440" y="98949"/>
                </a:lnTo>
                <a:lnTo>
                  <a:pt x="3206106" y="78754"/>
                </a:lnTo>
                <a:lnTo>
                  <a:pt x="3152050" y="72458"/>
                </a:lnTo>
                <a:close/>
              </a:path>
              <a:path w="3495040" h="301625">
                <a:moveTo>
                  <a:pt x="3280214" y="235804"/>
                </a:moveTo>
                <a:lnTo>
                  <a:pt x="3206080" y="235804"/>
                </a:lnTo>
                <a:lnTo>
                  <a:pt x="3196133" y="245751"/>
                </a:lnTo>
                <a:lnTo>
                  <a:pt x="3183672" y="251301"/>
                </a:lnTo>
                <a:lnTo>
                  <a:pt x="3170269" y="253709"/>
                </a:lnTo>
                <a:lnTo>
                  <a:pt x="3157495" y="254233"/>
                </a:lnTo>
                <a:lnTo>
                  <a:pt x="3271134" y="254233"/>
                </a:lnTo>
                <a:lnTo>
                  <a:pt x="3280214" y="235804"/>
                </a:lnTo>
                <a:close/>
              </a:path>
              <a:path w="3495040" h="301625">
                <a:moveTo>
                  <a:pt x="3261169" y="117692"/>
                </a:moveTo>
                <a:lnTo>
                  <a:pt x="3149118" y="117692"/>
                </a:lnTo>
                <a:lnTo>
                  <a:pt x="3170525" y="119747"/>
                </a:lnTo>
                <a:lnTo>
                  <a:pt x="3188751" y="126593"/>
                </a:lnTo>
                <a:lnTo>
                  <a:pt x="3201715" y="139249"/>
                </a:lnTo>
                <a:lnTo>
                  <a:pt x="3207336" y="158738"/>
                </a:lnTo>
                <a:lnTo>
                  <a:pt x="3277945" y="158738"/>
                </a:lnTo>
                <a:lnTo>
                  <a:pt x="3273853" y="135008"/>
                </a:lnTo>
                <a:lnTo>
                  <a:pt x="3261169" y="117692"/>
                </a:lnTo>
                <a:close/>
              </a:path>
              <a:path w="3495040" h="301625">
                <a:moveTo>
                  <a:pt x="3325324" y="95494"/>
                </a:moveTo>
                <a:lnTo>
                  <a:pt x="3325324" y="151199"/>
                </a:lnTo>
                <a:lnTo>
                  <a:pt x="3368045" y="180936"/>
                </a:lnTo>
                <a:lnTo>
                  <a:pt x="3325324" y="211093"/>
                </a:lnTo>
                <a:lnTo>
                  <a:pt x="3325324" y="266798"/>
                </a:lnTo>
                <a:lnTo>
                  <a:pt x="3400295" y="209417"/>
                </a:lnTo>
                <a:lnTo>
                  <a:pt x="3400295" y="152456"/>
                </a:lnTo>
                <a:lnTo>
                  <a:pt x="3325324" y="95494"/>
                </a:lnTo>
                <a:close/>
              </a:path>
              <a:path w="3495040" h="301625">
                <a:moveTo>
                  <a:pt x="3419980" y="95494"/>
                </a:moveTo>
                <a:lnTo>
                  <a:pt x="3419980" y="151199"/>
                </a:lnTo>
                <a:lnTo>
                  <a:pt x="3462702" y="180936"/>
                </a:lnTo>
                <a:lnTo>
                  <a:pt x="3419980" y="211093"/>
                </a:lnTo>
                <a:lnTo>
                  <a:pt x="3419980" y="266798"/>
                </a:lnTo>
                <a:lnTo>
                  <a:pt x="3494952" y="209417"/>
                </a:lnTo>
                <a:lnTo>
                  <a:pt x="3494952" y="152456"/>
                </a:lnTo>
                <a:lnTo>
                  <a:pt x="3419980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20" y="7309139"/>
            <a:ext cx="4594057" cy="70846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36" y="8602308"/>
            <a:ext cx="5548862" cy="205610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250879" y="6858430"/>
            <a:ext cx="4036060" cy="370840"/>
          </a:xfrm>
          <a:custGeom>
            <a:avLst/>
            <a:gdLst/>
            <a:ahLst/>
            <a:cxnLst/>
            <a:rect l="l" t="t" r="r" b="b"/>
            <a:pathLst>
              <a:path w="4036059" h="370840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036059" h="370840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036059" h="370840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036059" h="370840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036059" h="370840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036059" h="370840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036059" h="370840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036059" h="370840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036059" h="370840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036059" h="370840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036059" h="370840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036059" h="370840">
                <a:moveTo>
                  <a:pt x="1847856" y="0"/>
                </a:moveTo>
                <a:lnTo>
                  <a:pt x="1560534" y="0"/>
                </a:lnTo>
                <a:lnTo>
                  <a:pt x="1560534" y="293184"/>
                </a:lnTo>
                <a:lnTo>
                  <a:pt x="1637600" y="293184"/>
                </a:lnTo>
                <a:lnTo>
                  <a:pt x="1637600" y="58636"/>
                </a:lnTo>
                <a:lnTo>
                  <a:pt x="1847856" y="58636"/>
                </a:lnTo>
                <a:lnTo>
                  <a:pt x="1847856" y="0"/>
                </a:lnTo>
                <a:close/>
              </a:path>
              <a:path w="4036059" h="370840">
                <a:moveTo>
                  <a:pt x="1847856" y="58636"/>
                </a:moveTo>
                <a:lnTo>
                  <a:pt x="1770790" y="58636"/>
                </a:lnTo>
                <a:lnTo>
                  <a:pt x="1770790" y="293184"/>
                </a:lnTo>
                <a:lnTo>
                  <a:pt x="1847856" y="293184"/>
                </a:lnTo>
                <a:lnTo>
                  <a:pt x="1847856" y="58636"/>
                </a:lnTo>
                <a:close/>
              </a:path>
              <a:path w="4036059" h="370840">
                <a:moveTo>
                  <a:pt x="2035428" y="72458"/>
                </a:moveTo>
                <a:lnTo>
                  <a:pt x="1989604" y="76626"/>
                </a:lnTo>
                <a:lnTo>
                  <a:pt x="1951199" y="89721"/>
                </a:lnTo>
                <a:lnTo>
                  <a:pt x="1902996" y="146227"/>
                </a:lnTo>
                <a:lnTo>
                  <a:pt x="1896375" y="191407"/>
                </a:lnTo>
                <a:lnTo>
                  <a:pt x="1903529" y="236916"/>
                </a:lnTo>
                <a:lnTo>
                  <a:pt x="1923650" y="268393"/>
                </a:lnTo>
                <a:lnTo>
                  <a:pt x="1954727" y="288088"/>
                </a:lnTo>
                <a:lnTo>
                  <a:pt x="1994751" y="298254"/>
                </a:lnTo>
                <a:lnTo>
                  <a:pt x="2041711" y="301142"/>
                </a:lnTo>
                <a:lnTo>
                  <a:pt x="2078955" y="299179"/>
                </a:lnTo>
                <a:lnTo>
                  <a:pt x="2116002" y="290462"/>
                </a:lnTo>
                <a:lnTo>
                  <a:pt x="2146374" y="270750"/>
                </a:lnTo>
                <a:lnTo>
                  <a:pt x="2154512" y="254233"/>
                </a:lnTo>
                <a:lnTo>
                  <a:pt x="2040873" y="254233"/>
                </a:lnTo>
                <a:lnTo>
                  <a:pt x="2009742" y="251091"/>
                </a:lnTo>
                <a:lnTo>
                  <a:pt x="1988466" y="241039"/>
                </a:lnTo>
                <a:lnTo>
                  <a:pt x="1975908" y="223134"/>
                </a:lnTo>
                <a:lnTo>
                  <a:pt x="1970928" y="196433"/>
                </a:lnTo>
                <a:lnTo>
                  <a:pt x="2166524" y="196433"/>
                </a:lnTo>
                <a:lnTo>
                  <a:pt x="2166524" y="188894"/>
                </a:lnTo>
                <a:lnTo>
                  <a:pt x="2161323" y="158738"/>
                </a:lnTo>
                <a:lnTo>
                  <a:pt x="1973441" y="158738"/>
                </a:lnTo>
                <a:lnTo>
                  <a:pt x="1980312" y="141193"/>
                </a:lnTo>
                <a:lnTo>
                  <a:pt x="1991974" y="128320"/>
                </a:lnTo>
                <a:lnTo>
                  <a:pt x="2009133" y="120395"/>
                </a:lnTo>
                <a:lnTo>
                  <a:pt x="2032496" y="117692"/>
                </a:lnTo>
                <a:lnTo>
                  <a:pt x="2144547" y="117692"/>
                </a:lnTo>
                <a:lnTo>
                  <a:pt x="2130818" y="98949"/>
                </a:lnTo>
                <a:lnTo>
                  <a:pt x="2089484" y="78754"/>
                </a:lnTo>
                <a:lnTo>
                  <a:pt x="2035428" y="72458"/>
                </a:lnTo>
                <a:close/>
              </a:path>
              <a:path w="4036059" h="370840">
                <a:moveTo>
                  <a:pt x="2163592" y="235804"/>
                </a:moveTo>
                <a:lnTo>
                  <a:pt x="2089458" y="235804"/>
                </a:lnTo>
                <a:lnTo>
                  <a:pt x="2079511" y="245751"/>
                </a:lnTo>
                <a:lnTo>
                  <a:pt x="2067050" y="251301"/>
                </a:lnTo>
                <a:lnTo>
                  <a:pt x="2053648" y="253709"/>
                </a:lnTo>
                <a:lnTo>
                  <a:pt x="2040873" y="254233"/>
                </a:lnTo>
                <a:lnTo>
                  <a:pt x="2154512" y="254233"/>
                </a:lnTo>
                <a:lnTo>
                  <a:pt x="2163592" y="235804"/>
                </a:lnTo>
                <a:close/>
              </a:path>
              <a:path w="4036059" h="370840">
                <a:moveTo>
                  <a:pt x="2144547" y="117692"/>
                </a:moveTo>
                <a:lnTo>
                  <a:pt x="2032496" y="117692"/>
                </a:lnTo>
                <a:lnTo>
                  <a:pt x="2053903" y="119747"/>
                </a:lnTo>
                <a:lnTo>
                  <a:pt x="2072129" y="126593"/>
                </a:lnTo>
                <a:lnTo>
                  <a:pt x="2085093" y="139249"/>
                </a:lnTo>
                <a:lnTo>
                  <a:pt x="2090715" y="158738"/>
                </a:lnTo>
                <a:lnTo>
                  <a:pt x="2161323" y="158738"/>
                </a:lnTo>
                <a:lnTo>
                  <a:pt x="2157231" y="135008"/>
                </a:lnTo>
                <a:lnTo>
                  <a:pt x="2144547" y="117692"/>
                </a:lnTo>
                <a:close/>
              </a:path>
              <a:path w="4036059" h="370840">
                <a:moveTo>
                  <a:pt x="2278647" y="80416"/>
                </a:moveTo>
                <a:lnTo>
                  <a:pt x="2208283" y="80416"/>
                </a:lnTo>
                <a:lnTo>
                  <a:pt x="2208283" y="370669"/>
                </a:lnTo>
                <a:lnTo>
                  <a:pt x="2281998" y="370669"/>
                </a:lnTo>
                <a:lnTo>
                  <a:pt x="2281998" y="270567"/>
                </a:lnTo>
                <a:lnTo>
                  <a:pt x="2444849" y="270567"/>
                </a:lnTo>
                <a:lnTo>
                  <a:pt x="2458280" y="252976"/>
                </a:lnTo>
                <a:lnTo>
                  <a:pt x="2340216" y="252976"/>
                </a:lnTo>
                <a:lnTo>
                  <a:pt x="2325164" y="251543"/>
                </a:lnTo>
                <a:lnTo>
                  <a:pt x="2289092" y="226275"/>
                </a:lnTo>
                <a:lnTo>
                  <a:pt x="2279904" y="187638"/>
                </a:lnTo>
                <a:lnTo>
                  <a:pt x="2281069" y="173535"/>
                </a:lnTo>
                <a:lnTo>
                  <a:pt x="2297914" y="136959"/>
                </a:lnTo>
                <a:lnTo>
                  <a:pt x="2337041" y="120748"/>
                </a:lnTo>
                <a:lnTo>
                  <a:pt x="2459401" y="120748"/>
                </a:lnTo>
                <a:lnTo>
                  <a:pt x="2448600" y="107221"/>
                </a:lnTo>
                <a:lnTo>
                  <a:pt x="2278647" y="107221"/>
                </a:lnTo>
                <a:lnTo>
                  <a:pt x="2278647" y="80416"/>
                </a:lnTo>
                <a:close/>
              </a:path>
              <a:path w="4036059" h="370840">
                <a:moveTo>
                  <a:pt x="2444849" y="270567"/>
                </a:moveTo>
                <a:lnTo>
                  <a:pt x="2281998" y="270567"/>
                </a:lnTo>
                <a:lnTo>
                  <a:pt x="2287685" y="277098"/>
                </a:lnTo>
                <a:lnTo>
                  <a:pt x="2326656" y="297425"/>
                </a:lnTo>
                <a:lnTo>
                  <a:pt x="2359483" y="299886"/>
                </a:lnTo>
                <a:lnTo>
                  <a:pt x="2379490" y="299185"/>
                </a:lnTo>
                <a:lnTo>
                  <a:pt x="2379930" y="299185"/>
                </a:lnTo>
                <a:lnTo>
                  <a:pt x="2401523" y="295697"/>
                </a:lnTo>
                <a:lnTo>
                  <a:pt x="2422917" y="287517"/>
                </a:lnTo>
                <a:lnTo>
                  <a:pt x="2443250" y="272661"/>
                </a:lnTo>
                <a:lnTo>
                  <a:pt x="2444849" y="270567"/>
                </a:lnTo>
                <a:close/>
              </a:path>
              <a:path w="4036059" h="370840">
                <a:moveTo>
                  <a:pt x="2459401" y="120748"/>
                </a:moveTo>
                <a:lnTo>
                  <a:pt x="2340340" y="120748"/>
                </a:lnTo>
                <a:lnTo>
                  <a:pt x="2353128" y="121900"/>
                </a:lnTo>
                <a:lnTo>
                  <a:pt x="2364980" y="125493"/>
                </a:lnTo>
                <a:lnTo>
                  <a:pt x="2393879" y="158686"/>
                </a:lnTo>
                <a:lnTo>
                  <a:pt x="2397962" y="187638"/>
                </a:lnTo>
                <a:lnTo>
                  <a:pt x="2397656" y="194869"/>
                </a:lnTo>
                <a:lnTo>
                  <a:pt x="2382519" y="235804"/>
                </a:lnTo>
                <a:lnTo>
                  <a:pt x="2340216" y="252976"/>
                </a:lnTo>
                <a:lnTo>
                  <a:pt x="2458280" y="252976"/>
                </a:lnTo>
                <a:lnTo>
                  <a:pt x="2459224" y="251739"/>
                </a:lnTo>
                <a:lnTo>
                  <a:pt x="2468642" y="229050"/>
                </a:lnTo>
                <a:lnTo>
                  <a:pt x="2473111" y="206283"/>
                </a:lnTo>
                <a:lnTo>
                  <a:pt x="2474109" y="187638"/>
                </a:lnTo>
                <a:lnTo>
                  <a:pt x="2474176" y="186381"/>
                </a:lnTo>
                <a:lnTo>
                  <a:pt x="2474243" y="185125"/>
                </a:lnTo>
                <a:lnTo>
                  <a:pt x="2473170" y="164661"/>
                </a:lnTo>
                <a:lnTo>
                  <a:pt x="2468799" y="142665"/>
                </a:lnTo>
                <a:lnTo>
                  <a:pt x="2459401" y="120748"/>
                </a:lnTo>
                <a:close/>
              </a:path>
              <a:path w="4036059" h="370840">
                <a:moveTo>
                  <a:pt x="2360320" y="73715"/>
                </a:moveTo>
                <a:lnTo>
                  <a:pt x="2321094" y="78485"/>
                </a:lnTo>
                <a:lnTo>
                  <a:pt x="2286226" y="99846"/>
                </a:lnTo>
                <a:lnTo>
                  <a:pt x="2279904" y="107221"/>
                </a:lnTo>
                <a:lnTo>
                  <a:pt x="2448600" y="107221"/>
                </a:lnTo>
                <a:lnTo>
                  <a:pt x="2402413" y="78165"/>
                </a:lnTo>
                <a:lnTo>
                  <a:pt x="2360320" y="73715"/>
                </a:lnTo>
                <a:close/>
              </a:path>
              <a:path w="4036059" h="370840">
                <a:moveTo>
                  <a:pt x="2665799" y="80416"/>
                </a:moveTo>
                <a:lnTo>
                  <a:pt x="2516274" y="80416"/>
                </a:lnTo>
                <a:lnTo>
                  <a:pt x="2516274" y="293184"/>
                </a:lnTo>
                <a:lnTo>
                  <a:pt x="2669987" y="293184"/>
                </a:lnTo>
                <a:lnTo>
                  <a:pt x="2689803" y="292903"/>
                </a:lnTo>
                <a:lnTo>
                  <a:pt x="2727708" y="285586"/>
                </a:lnTo>
                <a:lnTo>
                  <a:pt x="2756459" y="251301"/>
                </a:lnTo>
                <a:lnTo>
                  <a:pt x="2589989" y="251301"/>
                </a:lnTo>
                <a:lnTo>
                  <a:pt x="2589989" y="203972"/>
                </a:lnTo>
                <a:lnTo>
                  <a:pt x="2749284" y="203972"/>
                </a:lnTo>
                <a:lnTo>
                  <a:pt x="2743702" y="197690"/>
                </a:lnTo>
                <a:lnTo>
                  <a:pt x="2735325" y="191741"/>
                </a:lnTo>
                <a:lnTo>
                  <a:pt x="2725692" y="187167"/>
                </a:lnTo>
                <a:lnTo>
                  <a:pt x="2715431" y="184084"/>
                </a:lnTo>
                <a:lnTo>
                  <a:pt x="2705169" y="182612"/>
                </a:lnTo>
                <a:lnTo>
                  <a:pt x="2705169" y="180518"/>
                </a:lnTo>
                <a:lnTo>
                  <a:pt x="2736367" y="165440"/>
                </a:lnTo>
                <a:lnTo>
                  <a:pt x="2589989" y="165440"/>
                </a:lnTo>
                <a:lnTo>
                  <a:pt x="2589989" y="121462"/>
                </a:lnTo>
                <a:lnTo>
                  <a:pt x="2746659" y="121462"/>
                </a:lnTo>
                <a:lnTo>
                  <a:pt x="2746235" y="117849"/>
                </a:lnTo>
                <a:lnTo>
                  <a:pt x="2713094" y="85010"/>
                </a:lnTo>
                <a:lnTo>
                  <a:pt x="2683448" y="80743"/>
                </a:lnTo>
                <a:lnTo>
                  <a:pt x="2665799" y="80416"/>
                </a:lnTo>
                <a:close/>
              </a:path>
              <a:path w="4036059" h="370840">
                <a:moveTo>
                  <a:pt x="2749284" y="203972"/>
                </a:moveTo>
                <a:lnTo>
                  <a:pt x="2642344" y="203972"/>
                </a:lnTo>
                <a:lnTo>
                  <a:pt x="2651021" y="204143"/>
                </a:lnTo>
                <a:lnTo>
                  <a:pt x="2658364" y="204705"/>
                </a:lnTo>
                <a:lnTo>
                  <a:pt x="2664608" y="205739"/>
                </a:lnTo>
                <a:lnTo>
                  <a:pt x="2669987" y="207323"/>
                </a:lnTo>
                <a:lnTo>
                  <a:pt x="2678364" y="210674"/>
                </a:lnTo>
                <a:lnTo>
                  <a:pt x="2683809" y="215700"/>
                </a:lnTo>
                <a:lnTo>
                  <a:pt x="2683809" y="238317"/>
                </a:lnTo>
                <a:lnTo>
                  <a:pt x="2643181" y="251301"/>
                </a:lnTo>
                <a:lnTo>
                  <a:pt x="2756459" y="251301"/>
                </a:lnTo>
                <a:lnTo>
                  <a:pt x="2757194" y="249004"/>
                </a:lnTo>
                <a:lnTo>
                  <a:pt x="2757301" y="248670"/>
                </a:lnTo>
                <a:lnTo>
                  <a:pt x="2758780" y="233710"/>
                </a:lnTo>
                <a:lnTo>
                  <a:pt x="2758073" y="224076"/>
                </a:lnTo>
                <a:lnTo>
                  <a:pt x="2755639" y="214757"/>
                </a:lnTo>
                <a:lnTo>
                  <a:pt x="2751005" y="205909"/>
                </a:lnTo>
                <a:lnTo>
                  <a:pt x="2749284" y="203972"/>
                </a:lnTo>
                <a:close/>
              </a:path>
              <a:path w="4036059" h="370840">
                <a:moveTo>
                  <a:pt x="2746659" y="121462"/>
                </a:moveTo>
                <a:lnTo>
                  <a:pt x="2657841" y="121462"/>
                </a:lnTo>
                <a:lnTo>
                  <a:pt x="2664542" y="125231"/>
                </a:lnTo>
                <a:lnTo>
                  <a:pt x="2665380" y="125650"/>
                </a:lnTo>
                <a:lnTo>
                  <a:pt x="2668730" y="127744"/>
                </a:lnTo>
                <a:lnTo>
                  <a:pt x="2675013" y="132770"/>
                </a:lnTo>
                <a:lnTo>
                  <a:pt x="2674942" y="154183"/>
                </a:lnTo>
                <a:lnTo>
                  <a:pt x="2668730" y="158738"/>
                </a:lnTo>
                <a:lnTo>
                  <a:pt x="2632711" y="165440"/>
                </a:lnTo>
                <a:lnTo>
                  <a:pt x="2736367" y="165440"/>
                </a:lnTo>
                <a:lnTo>
                  <a:pt x="2739586" y="161559"/>
                </a:lnTo>
                <a:lnTo>
                  <a:pt x="2743650" y="154183"/>
                </a:lnTo>
                <a:lnTo>
                  <a:pt x="2746693" y="144373"/>
                </a:lnTo>
                <a:lnTo>
                  <a:pt x="2747810" y="132770"/>
                </a:lnTo>
                <a:lnTo>
                  <a:pt x="2747890" y="131933"/>
                </a:lnTo>
                <a:lnTo>
                  <a:pt x="2746659" y="121462"/>
                </a:lnTo>
                <a:close/>
              </a:path>
              <a:path w="4036059" h="370840">
                <a:moveTo>
                  <a:pt x="2873031" y="80416"/>
                </a:moveTo>
                <a:lnTo>
                  <a:pt x="2799315" y="80416"/>
                </a:lnTo>
                <a:lnTo>
                  <a:pt x="2799315" y="293184"/>
                </a:lnTo>
                <a:lnTo>
                  <a:pt x="2940882" y="293184"/>
                </a:lnTo>
                <a:lnTo>
                  <a:pt x="2956339" y="292844"/>
                </a:lnTo>
                <a:lnTo>
                  <a:pt x="3006639" y="278944"/>
                </a:lnTo>
                <a:lnTo>
                  <a:pt x="3028559" y="249625"/>
                </a:lnTo>
                <a:lnTo>
                  <a:pt x="2873031" y="249625"/>
                </a:lnTo>
                <a:lnTo>
                  <a:pt x="2873031" y="200321"/>
                </a:lnTo>
                <a:lnTo>
                  <a:pt x="3029090" y="200321"/>
                </a:lnTo>
                <a:lnTo>
                  <a:pt x="3028837" y="199208"/>
                </a:lnTo>
                <a:lnTo>
                  <a:pt x="2994624" y="164242"/>
                </a:lnTo>
                <a:lnTo>
                  <a:pt x="2942557" y="156644"/>
                </a:lnTo>
                <a:lnTo>
                  <a:pt x="2873031" y="156644"/>
                </a:lnTo>
                <a:lnTo>
                  <a:pt x="2873031" y="80416"/>
                </a:lnTo>
                <a:close/>
              </a:path>
              <a:path w="4036059" h="370840">
                <a:moveTo>
                  <a:pt x="3029090" y="200321"/>
                </a:moveTo>
                <a:lnTo>
                  <a:pt x="2927708" y="200321"/>
                </a:lnTo>
                <a:lnTo>
                  <a:pt x="2935385" y="200831"/>
                </a:lnTo>
                <a:lnTo>
                  <a:pt x="2943297" y="201970"/>
                </a:lnTo>
                <a:lnTo>
                  <a:pt x="2949677" y="203972"/>
                </a:lnTo>
                <a:lnTo>
                  <a:pt x="2953866" y="206067"/>
                </a:lnTo>
                <a:lnTo>
                  <a:pt x="2960986" y="211093"/>
                </a:lnTo>
                <a:lnTo>
                  <a:pt x="2960986" y="234966"/>
                </a:lnTo>
                <a:lnTo>
                  <a:pt x="2923291" y="249625"/>
                </a:lnTo>
                <a:lnTo>
                  <a:pt x="3028559" y="249625"/>
                </a:lnTo>
                <a:lnTo>
                  <a:pt x="3031494" y="239128"/>
                </a:lnTo>
                <a:lnTo>
                  <a:pt x="3032607" y="224914"/>
                </a:lnTo>
                <a:lnTo>
                  <a:pt x="3031861" y="212513"/>
                </a:lnTo>
                <a:lnTo>
                  <a:pt x="3029206" y="200831"/>
                </a:lnTo>
                <a:lnTo>
                  <a:pt x="3029090" y="200321"/>
                </a:lnTo>
                <a:close/>
              </a:path>
              <a:path w="4036059" h="370840">
                <a:moveTo>
                  <a:pt x="3132289" y="80416"/>
                </a:moveTo>
                <a:lnTo>
                  <a:pt x="3058575" y="80416"/>
                </a:lnTo>
                <a:lnTo>
                  <a:pt x="3058575" y="293184"/>
                </a:lnTo>
                <a:lnTo>
                  <a:pt x="3132289" y="293184"/>
                </a:lnTo>
                <a:lnTo>
                  <a:pt x="3132289" y="80416"/>
                </a:lnTo>
                <a:close/>
              </a:path>
              <a:path w="4036059" h="370840">
                <a:moveTo>
                  <a:pt x="3278002" y="80416"/>
                </a:moveTo>
                <a:lnTo>
                  <a:pt x="3185020" y="80416"/>
                </a:lnTo>
                <a:lnTo>
                  <a:pt x="3185020" y="293184"/>
                </a:lnTo>
                <a:lnTo>
                  <a:pt x="3254547" y="293184"/>
                </a:lnTo>
                <a:lnTo>
                  <a:pt x="3254547" y="165440"/>
                </a:lnTo>
                <a:lnTo>
                  <a:pt x="3252453" y="144079"/>
                </a:lnTo>
                <a:lnTo>
                  <a:pt x="3305336" y="144079"/>
                </a:lnTo>
                <a:lnTo>
                  <a:pt x="3278002" y="80416"/>
                </a:lnTo>
                <a:close/>
              </a:path>
              <a:path w="4036059" h="370840">
                <a:moveTo>
                  <a:pt x="3305336" y="144079"/>
                </a:moveTo>
                <a:lnTo>
                  <a:pt x="3255804" y="144079"/>
                </a:lnTo>
                <a:lnTo>
                  <a:pt x="3319466" y="293184"/>
                </a:lnTo>
                <a:lnTo>
                  <a:pt x="3365957" y="293184"/>
                </a:lnTo>
                <a:lnTo>
                  <a:pt x="3392418" y="231616"/>
                </a:lnTo>
                <a:lnTo>
                  <a:pt x="3342921" y="231616"/>
                </a:lnTo>
                <a:lnTo>
                  <a:pt x="3305336" y="144079"/>
                </a:lnTo>
                <a:close/>
              </a:path>
              <a:path w="4036059" h="370840">
                <a:moveTo>
                  <a:pt x="3500403" y="144079"/>
                </a:moveTo>
                <a:lnTo>
                  <a:pt x="3432971" y="144079"/>
                </a:lnTo>
                <a:lnTo>
                  <a:pt x="3430877" y="165440"/>
                </a:lnTo>
                <a:lnTo>
                  <a:pt x="3430877" y="293184"/>
                </a:lnTo>
                <a:lnTo>
                  <a:pt x="3500403" y="293184"/>
                </a:lnTo>
                <a:lnTo>
                  <a:pt x="3500403" y="144079"/>
                </a:lnTo>
                <a:close/>
              </a:path>
              <a:path w="4036059" h="370840">
                <a:moveTo>
                  <a:pt x="3500403" y="80416"/>
                </a:moveTo>
                <a:lnTo>
                  <a:pt x="3407422" y="80416"/>
                </a:lnTo>
                <a:lnTo>
                  <a:pt x="3342921" y="231616"/>
                </a:lnTo>
                <a:lnTo>
                  <a:pt x="3392418" y="231616"/>
                </a:lnTo>
                <a:lnTo>
                  <a:pt x="3430039" y="144079"/>
                </a:lnTo>
                <a:lnTo>
                  <a:pt x="3500403" y="144079"/>
                </a:lnTo>
                <a:lnTo>
                  <a:pt x="3500403" y="80416"/>
                </a:lnTo>
                <a:close/>
              </a:path>
              <a:path w="4036059" h="370840">
                <a:moveTo>
                  <a:pt x="3626853" y="80416"/>
                </a:moveTo>
                <a:lnTo>
                  <a:pt x="3553137" y="80416"/>
                </a:lnTo>
                <a:lnTo>
                  <a:pt x="3553137" y="293184"/>
                </a:lnTo>
                <a:lnTo>
                  <a:pt x="3630203" y="293184"/>
                </a:lnTo>
                <a:lnTo>
                  <a:pt x="3684011" y="222820"/>
                </a:lnTo>
                <a:lnTo>
                  <a:pt x="3626853" y="222820"/>
                </a:lnTo>
                <a:lnTo>
                  <a:pt x="3626853" y="80416"/>
                </a:lnTo>
                <a:close/>
              </a:path>
              <a:path w="4036059" h="370840">
                <a:moveTo>
                  <a:pt x="3812815" y="150780"/>
                </a:moveTo>
                <a:lnTo>
                  <a:pt x="3739100" y="150780"/>
                </a:lnTo>
                <a:lnTo>
                  <a:pt x="3739100" y="293184"/>
                </a:lnTo>
                <a:lnTo>
                  <a:pt x="3812815" y="293184"/>
                </a:lnTo>
                <a:lnTo>
                  <a:pt x="3812815" y="150780"/>
                </a:lnTo>
                <a:close/>
              </a:path>
              <a:path w="4036059" h="370840">
                <a:moveTo>
                  <a:pt x="3812815" y="80416"/>
                </a:moveTo>
                <a:lnTo>
                  <a:pt x="3735331" y="80416"/>
                </a:lnTo>
                <a:lnTo>
                  <a:pt x="3626853" y="222820"/>
                </a:lnTo>
                <a:lnTo>
                  <a:pt x="3684011" y="222820"/>
                </a:lnTo>
                <a:lnTo>
                  <a:pt x="3739100" y="150780"/>
                </a:lnTo>
                <a:lnTo>
                  <a:pt x="3812815" y="150780"/>
                </a:lnTo>
                <a:lnTo>
                  <a:pt x="3812815" y="80416"/>
                </a:lnTo>
                <a:close/>
              </a:path>
              <a:path w="4036059" h="370840">
                <a:moveTo>
                  <a:pt x="3866047" y="95494"/>
                </a:moveTo>
                <a:lnTo>
                  <a:pt x="3866047" y="151199"/>
                </a:lnTo>
                <a:lnTo>
                  <a:pt x="3908768" y="180936"/>
                </a:lnTo>
                <a:lnTo>
                  <a:pt x="3866047" y="211093"/>
                </a:lnTo>
                <a:lnTo>
                  <a:pt x="3866047" y="266798"/>
                </a:lnTo>
                <a:lnTo>
                  <a:pt x="3941018" y="209417"/>
                </a:lnTo>
                <a:lnTo>
                  <a:pt x="3941018" y="152456"/>
                </a:lnTo>
                <a:lnTo>
                  <a:pt x="3866047" y="95494"/>
                </a:lnTo>
                <a:close/>
              </a:path>
              <a:path w="4036059" h="370840">
                <a:moveTo>
                  <a:pt x="3960703" y="95494"/>
                </a:moveTo>
                <a:lnTo>
                  <a:pt x="3960703" y="151199"/>
                </a:lnTo>
                <a:lnTo>
                  <a:pt x="4003425" y="180936"/>
                </a:lnTo>
                <a:lnTo>
                  <a:pt x="3960703" y="211093"/>
                </a:lnTo>
                <a:lnTo>
                  <a:pt x="3960703" y="266798"/>
                </a:lnTo>
                <a:lnTo>
                  <a:pt x="4035675" y="209417"/>
                </a:lnTo>
                <a:lnTo>
                  <a:pt x="4035675" y="152456"/>
                </a:lnTo>
                <a:lnTo>
                  <a:pt x="3960703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333" y="7319148"/>
            <a:ext cx="5239733" cy="74248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13" y="8696546"/>
            <a:ext cx="5456521" cy="1145134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741129" y="961227"/>
            <a:ext cx="11819890" cy="466090"/>
          </a:xfrm>
          <a:custGeom>
            <a:avLst/>
            <a:gdLst/>
            <a:ahLst/>
            <a:cxnLst/>
            <a:rect l="l" t="t" r="r" b="b"/>
            <a:pathLst>
              <a:path w="11819890" h="466090">
                <a:moveTo>
                  <a:pt x="268892" y="100520"/>
                </a:moveTo>
                <a:lnTo>
                  <a:pt x="153293" y="100520"/>
                </a:lnTo>
                <a:lnTo>
                  <a:pt x="153293" y="452342"/>
                </a:lnTo>
                <a:lnTo>
                  <a:pt x="268892" y="452342"/>
                </a:lnTo>
                <a:lnTo>
                  <a:pt x="268892" y="100520"/>
                </a:lnTo>
                <a:close/>
              </a:path>
              <a:path w="11819890" h="466090">
                <a:moveTo>
                  <a:pt x="422186" y="12565"/>
                </a:moveTo>
                <a:lnTo>
                  <a:pt x="0" y="12565"/>
                </a:lnTo>
                <a:lnTo>
                  <a:pt x="0" y="100520"/>
                </a:lnTo>
                <a:lnTo>
                  <a:pt x="422186" y="100520"/>
                </a:lnTo>
                <a:lnTo>
                  <a:pt x="422186" y="12565"/>
                </a:lnTo>
                <a:close/>
              </a:path>
              <a:path w="11819890" h="466090">
                <a:moveTo>
                  <a:pt x="879063" y="12565"/>
                </a:moveTo>
                <a:lnTo>
                  <a:pt x="478238" y="12565"/>
                </a:lnTo>
                <a:lnTo>
                  <a:pt x="478238" y="452342"/>
                </a:lnTo>
                <a:lnTo>
                  <a:pt x="885974" y="452342"/>
                </a:lnTo>
                <a:lnTo>
                  <a:pt x="885974" y="364386"/>
                </a:lnTo>
                <a:lnTo>
                  <a:pt x="593836" y="364386"/>
                </a:lnTo>
                <a:lnTo>
                  <a:pt x="593836" y="270148"/>
                </a:lnTo>
                <a:lnTo>
                  <a:pt x="835085" y="270148"/>
                </a:lnTo>
                <a:lnTo>
                  <a:pt x="835085" y="187219"/>
                </a:lnTo>
                <a:lnTo>
                  <a:pt x="593836" y="187219"/>
                </a:lnTo>
                <a:lnTo>
                  <a:pt x="593836" y="100520"/>
                </a:lnTo>
                <a:lnTo>
                  <a:pt x="879063" y="100520"/>
                </a:lnTo>
                <a:lnTo>
                  <a:pt x="879063" y="12565"/>
                </a:lnTo>
                <a:close/>
              </a:path>
              <a:path w="11819890" h="466090">
                <a:moveTo>
                  <a:pt x="1111546" y="12565"/>
                </a:moveTo>
                <a:lnTo>
                  <a:pt x="948200" y="12565"/>
                </a:lnTo>
                <a:lnTo>
                  <a:pt x="948200" y="452342"/>
                </a:lnTo>
                <a:lnTo>
                  <a:pt x="1063799" y="452342"/>
                </a:lnTo>
                <a:lnTo>
                  <a:pt x="1063799" y="162089"/>
                </a:lnTo>
                <a:lnTo>
                  <a:pt x="1059401" y="125022"/>
                </a:lnTo>
                <a:lnTo>
                  <a:pt x="1155378" y="125022"/>
                </a:lnTo>
                <a:lnTo>
                  <a:pt x="1111546" y="12565"/>
                </a:lnTo>
                <a:close/>
              </a:path>
              <a:path w="11819890" h="466090">
                <a:moveTo>
                  <a:pt x="1155378" y="125022"/>
                </a:moveTo>
                <a:lnTo>
                  <a:pt x="1063799" y="125022"/>
                </a:lnTo>
                <a:lnTo>
                  <a:pt x="1195732" y="452342"/>
                </a:lnTo>
                <a:lnTo>
                  <a:pt x="1279290" y="452342"/>
                </a:lnTo>
                <a:lnTo>
                  <a:pt x="1327910" y="331717"/>
                </a:lnTo>
                <a:lnTo>
                  <a:pt x="1235940" y="331717"/>
                </a:lnTo>
                <a:lnTo>
                  <a:pt x="1155378" y="125022"/>
                </a:lnTo>
                <a:close/>
              </a:path>
              <a:path w="11819890" h="466090">
                <a:moveTo>
                  <a:pt x="1526822" y="125022"/>
                </a:moveTo>
                <a:lnTo>
                  <a:pt x="1415621" y="125022"/>
                </a:lnTo>
                <a:lnTo>
                  <a:pt x="1411223" y="162089"/>
                </a:lnTo>
                <a:lnTo>
                  <a:pt x="1411223" y="452342"/>
                </a:lnTo>
                <a:lnTo>
                  <a:pt x="1526822" y="452342"/>
                </a:lnTo>
                <a:lnTo>
                  <a:pt x="1526822" y="125022"/>
                </a:lnTo>
                <a:close/>
              </a:path>
              <a:path w="11819890" h="466090">
                <a:moveTo>
                  <a:pt x="1526822" y="12565"/>
                </a:moveTo>
                <a:lnTo>
                  <a:pt x="1363476" y="12565"/>
                </a:lnTo>
                <a:lnTo>
                  <a:pt x="1239082" y="331717"/>
                </a:lnTo>
                <a:lnTo>
                  <a:pt x="1327910" y="331717"/>
                </a:lnTo>
                <a:lnTo>
                  <a:pt x="1411223" y="125022"/>
                </a:lnTo>
                <a:lnTo>
                  <a:pt x="1526822" y="125022"/>
                </a:lnTo>
                <a:lnTo>
                  <a:pt x="1526822" y="12565"/>
                </a:lnTo>
                <a:close/>
              </a:path>
              <a:path w="11819890" h="466090">
                <a:moveTo>
                  <a:pt x="1881907" y="12565"/>
                </a:moveTo>
                <a:lnTo>
                  <a:pt x="1768193" y="12565"/>
                </a:lnTo>
                <a:lnTo>
                  <a:pt x="1570922" y="452342"/>
                </a:lnTo>
                <a:lnTo>
                  <a:pt x="1691546" y="452342"/>
                </a:lnTo>
                <a:lnTo>
                  <a:pt x="1729870" y="363130"/>
                </a:lnTo>
                <a:lnTo>
                  <a:pt x="2039161" y="363130"/>
                </a:lnTo>
                <a:lnTo>
                  <a:pt x="2005343" y="287739"/>
                </a:lnTo>
                <a:lnTo>
                  <a:pt x="1758141" y="287739"/>
                </a:lnTo>
                <a:lnTo>
                  <a:pt x="1824736" y="123137"/>
                </a:lnTo>
                <a:lnTo>
                  <a:pt x="1931507" y="123137"/>
                </a:lnTo>
                <a:lnTo>
                  <a:pt x="1881907" y="12565"/>
                </a:lnTo>
                <a:close/>
              </a:path>
              <a:path w="11819890" h="466090">
                <a:moveTo>
                  <a:pt x="2039161" y="363130"/>
                </a:moveTo>
                <a:lnTo>
                  <a:pt x="1920231" y="363130"/>
                </a:lnTo>
                <a:lnTo>
                  <a:pt x="1958554" y="452342"/>
                </a:lnTo>
                <a:lnTo>
                  <a:pt x="2079179" y="452342"/>
                </a:lnTo>
                <a:lnTo>
                  <a:pt x="2039161" y="363130"/>
                </a:lnTo>
                <a:close/>
              </a:path>
              <a:path w="11819890" h="466090">
                <a:moveTo>
                  <a:pt x="2297217" y="100520"/>
                </a:moveTo>
                <a:lnTo>
                  <a:pt x="2181618" y="100520"/>
                </a:lnTo>
                <a:lnTo>
                  <a:pt x="2181618" y="452342"/>
                </a:lnTo>
                <a:lnTo>
                  <a:pt x="2297217" y="452342"/>
                </a:lnTo>
                <a:lnTo>
                  <a:pt x="2297217" y="100520"/>
                </a:lnTo>
                <a:close/>
              </a:path>
              <a:path w="11819890" h="466090">
                <a:moveTo>
                  <a:pt x="1931507" y="123137"/>
                </a:moveTo>
                <a:lnTo>
                  <a:pt x="1824736" y="123137"/>
                </a:lnTo>
                <a:lnTo>
                  <a:pt x="1892588" y="287739"/>
                </a:lnTo>
                <a:lnTo>
                  <a:pt x="2005343" y="287739"/>
                </a:lnTo>
                <a:lnTo>
                  <a:pt x="1931507" y="123137"/>
                </a:lnTo>
                <a:close/>
              </a:path>
              <a:path w="11819890" h="466090">
                <a:moveTo>
                  <a:pt x="2450511" y="12565"/>
                </a:moveTo>
                <a:lnTo>
                  <a:pt x="2028325" y="12565"/>
                </a:lnTo>
                <a:lnTo>
                  <a:pt x="2028325" y="100520"/>
                </a:lnTo>
                <a:lnTo>
                  <a:pt x="2450511" y="100520"/>
                </a:lnTo>
                <a:lnTo>
                  <a:pt x="2450511" y="12565"/>
                </a:lnTo>
                <a:close/>
              </a:path>
              <a:path w="11819890" h="466090">
                <a:moveTo>
                  <a:pt x="2622161" y="12565"/>
                </a:moveTo>
                <a:lnTo>
                  <a:pt x="2506563" y="12565"/>
                </a:lnTo>
                <a:lnTo>
                  <a:pt x="2506563" y="452342"/>
                </a:lnTo>
                <a:lnTo>
                  <a:pt x="2623418" y="452342"/>
                </a:lnTo>
                <a:lnTo>
                  <a:pt x="2728964" y="307215"/>
                </a:lnTo>
                <a:lnTo>
                  <a:pt x="2622161" y="307215"/>
                </a:lnTo>
                <a:lnTo>
                  <a:pt x="2622161" y="12565"/>
                </a:lnTo>
                <a:close/>
              </a:path>
              <a:path w="11819890" h="466090">
                <a:moveTo>
                  <a:pt x="2955135" y="155178"/>
                </a:moveTo>
                <a:lnTo>
                  <a:pt x="2839537" y="155178"/>
                </a:lnTo>
                <a:lnTo>
                  <a:pt x="2839537" y="452342"/>
                </a:lnTo>
                <a:lnTo>
                  <a:pt x="2955135" y="452342"/>
                </a:lnTo>
                <a:lnTo>
                  <a:pt x="2955135" y="155178"/>
                </a:lnTo>
                <a:close/>
              </a:path>
              <a:path w="11819890" h="466090">
                <a:moveTo>
                  <a:pt x="2955135" y="12565"/>
                </a:moveTo>
                <a:lnTo>
                  <a:pt x="2838908" y="12565"/>
                </a:lnTo>
                <a:lnTo>
                  <a:pt x="2622161" y="307215"/>
                </a:lnTo>
                <a:lnTo>
                  <a:pt x="2728964" y="307215"/>
                </a:lnTo>
                <a:lnTo>
                  <a:pt x="2839537" y="155178"/>
                </a:lnTo>
                <a:lnTo>
                  <a:pt x="2955135" y="155178"/>
                </a:lnTo>
                <a:lnTo>
                  <a:pt x="2955135" y="12565"/>
                </a:lnTo>
                <a:close/>
              </a:path>
              <a:path w="11819890" h="466090">
                <a:moveTo>
                  <a:pt x="3445276" y="275803"/>
                </a:moveTo>
                <a:lnTo>
                  <a:pt x="3329677" y="275803"/>
                </a:lnTo>
                <a:lnTo>
                  <a:pt x="3329677" y="452342"/>
                </a:lnTo>
                <a:lnTo>
                  <a:pt x="3445276" y="452342"/>
                </a:lnTo>
                <a:lnTo>
                  <a:pt x="3445276" y="275803"/>
                </a:lnTo>
                <a:close/>
              </a:path>
              <a:path w="11819890" h="466090">
                <a:moveTo>
                  <a:pt x="3150625" y="12565"/>
                </a:moveTo>
                <a:lnTo>
                  <a:pt x="3035027" y="12565"/>
                </a:lnTo>
                <a:lnTo>
                  <a:pt x="3035094" y="149210"/>
                </a:lnTo>
                <a:lnTo>
                  <a:pt x="3039660" y="196878"/>
                </a:lnTo>
                <a:lnTo>
                  <a:pt x="3066439" y="244390"/>
                </a:lnTo>
                <a:lnTo>
                  <a:pt x="3100424" y="265486"/>
                </a:lnTo>
                <a:lnTo>
                  <a:pt x="3143243" y="276981"/>
                </a:lnTo>
                <a:lnTo>
                  <a:pt x="3189596" y="281761"/>
                </a:lnTo>
                <a:lnTo>
                  <a:pt x="3234183" y="282713"/>
                </a:lnTo>
                <a:lnTo>
                  <a:pt x="3259441" y="282429"/>
                </a:lnTo>
                <a:lnTo>
                  <a:pt x="3282637" y="281378"/>
                </a:lnTo>
                <a:lnTo>
                  <a:pt x="3305480" y="279268"/>
                </a:lnTo>
                <a:lnTo>
                  <a:pt x="3329677" y="275803"/>
                </a:lnTo>
                <a:lnTo>
                  <a:pt x="3445276" y="275803"/>
                </a:lnTo>
                <a:lnTo>
                  <a:pt x="3445276" y="194758"/>
                </a:lnTo>
                <a:lnTo>
                  <a:pt x="3249889" y="194758"/>
                </a:lnTo>
                <a:lnTo>
                  <a:pt x="3216179" y="193138"/>
                </a:lnTo>
                <a:lnTo>
                  <a:pt x="3177267" y="182831"/>
                </a:lnTo>
                <a:lnTo>
                  <a:pt x="3153217" y="149210"/>
                </a:lnTo>
                <a:lnTo>
                  <a:pt x="3150625" y="122509"/>
                </a:lnTo>
                <a:lnTo>
                  <a:pt x="3150625" y="12565"/>
                </a:lnTo>
                <a:close/>
              </a:path>
              <a:path w="11819890" h="466090">
                <a:moveTo>
                  <a:pt x="3445276" y="12565"/>
                </a:moveTo>
                <a:lnTo>
                  <a:pt x="3329677" y="12565"/>
                </a:lnTo>
                <a:lnTo>
                  <a:pt x="3329677" y="187847"/>
                </a:lnTo>
                <a:lnTo>
                  <a:pt x="3310407" y="191312"/>
                </a:lnTo>
                <a:lnTo>
                  <a:pt x="3291432" y="193423"/>
                </a:lnTo>
                <a:lnTo>
                  <a:pt x="3271632" y="194473"/>
                </a:lnTo>
                <a:lnTo>
                  <a:pt x="3249889" y="194758"/>
                </a:lnTo>
                <a:lnTo>
                  <a:pt x="3445276" y="194758"/>
                </a:lnTo>
                <a:lnTo>
                  <a:pt x="3445276" y="12565"/>
                </a:lnTo>
                <a:close/>
              </a:path>
              <a:path w="11819890" h="466090">
                <a:moveTo>
                  <a:pt x="3943024" y="12565"/>
                </a:moveTo>
                <a:lnTo>
                  <a:pt x="3542199" y="12565"/>
                </a:lnTo>
                <a:lnTo>
                  <a:pt x="3542199" y="452342"/>
                </a:lnTo>
                <a:lnTo>
                  <a:pt x="3949935" y="452342"/>
                </a:lnTo>
                <a:lnTo>
                  <a:pt x="3949935" y="364386"/>
                </a:lnTo>
                <a:lnTo>
                  <a:pt x="3657797" y="364386"/>
                </a:lnTo>
                <a:lnTo>
                  <a:pt x="3657797" y="270148"/>
                </a:lnTo>
                <a:lnTo>
                  <a:pt x="3899046" y="270148"/>
                </a:lnTo>
                <a:lnTo>
                  <a:pt x="3899046" y="187219"/>
                </a:lnTo>
                <a:lnTo>
                  <a:pt x="3657797" y="187219"/>
                </a:lnTo>
                <a:lnTo>
                  <a:pt x="3657797" y="100520"/>
                </a:lnTo>
                <a:lnTo>
                  <a:pt x="3943024" y="100520"/>
                </a:lnTo>
                <a:lnTo>
                  <a:pt x="3943024" y="12565"/>
                </a:lnTo>
                <a:close/>
              </a:path>
              <a:path w="11819890" h="466090">
                <a:moveTo>
                  <a:pt x="4246500" y="628"/>
                </a:moveTo>
                <a:lnTo>
                  <a:pt x="4196386" y="3559"/>
                </a:lnTo>
                <a:lnTo>
                  <a:pt x="4150967" y="12348"/>
                </a:lnTo>
                <a:lnTo>
                  <a:pt x="4110564" y="26991"/>
                </a:lnTo>
                <a:lnTo>
                  <a:pt x="4075498" y="47482"/>
                </a:lnTo>
                <a:lnTo>
                  <a:pt x="4046088" y="73816"/>
                </a:lnTo>
                <a:lnTo>
                  <a:pt x="4022655" y="105988"/>
                </a:lnTo>
                <a:lnTo>
                  <a:pt x="4005521" y="143993"/>
                </a:lnTo>
                <a:lnTo>
                  <a:pt x="3995005" y="187825"/>
                </a:lnTo>
                <a:lnTo>
                  <a:pt x="3991429" y="237479"/>
                </a:lnTo>
                <a:lnTo>
                  <a:pt x="3995240" y="288321"/>
                </a:lnTo>
                <a:lnTo>
                  <a:pt x="4006373" y="332136"/>
                </a:lnTo>
                <a:lnTo>
                  <a:pt x="4024377" y="369203"/>
                </a:lnTo>
                <a:lnTo>
                  <a:pt x="4048804" y="399801"/>
                </a:lnTo>
                <a:lnTo>
                  <a:pt x="4079203" y="424210"/>
                </a:lnTo>
                <a:lnTo>
                  <a:pt x="4115125" y="442709"/>
                </a:lnTo>
                <a:lnTo>
                  <a:pt x="4156119" y="455576"/>
                </a:lnTo>
                <a:lnTo>
                  <a:pt x="4201736" y="463092"/>
                </a:lnTo>
                <a:lnTo>
                  <a:pt x="4251526" y="465535"/>
                </a:lnTo>
                <a:lnTo>
                  <a:pt x="4294885" y="463652"/>
                </a:lnTo>
                <a:lnTo>
                  <a:pt x="4337221" y="457241"/>
                </a:lnTo>
                <a:lnTo>
                  <a:pt x="4376975" y="445160"/>
                </a:lnTo>
                <a:lnTo>
                  <a:pt x="4412586" y="426265"/>
                </a:lnTo>
                <a:lnTo>
                  <a:pt x="4442493" y="399413"/>
                </a:lnTo>
                <a:lnTo>
                  <a:pt x="4456244" y="377580"/>
                </a:lnTo>
                <a:lnTo>
                  <a:pt x="4249641" y="377580"/>
                </a:lnTo>
                <a:lnTo>
                  <a:pt x="4200632" y="371187"/>
                </a:lnTo>
                <a:lnTo>
                  <a:pt x="4163354" y="352671"/>
                </a:lnTo>
                <a:lnTo>
                  <a:pt x="4137324" y="323027"/>
                </a:lnTo>
                <a:lnTo>
                  <a:pt x="4122060" y="283251"/>
                </a:lnTo>
                <a:lnTo>
                  <a:pt x="4117080" y="234338"/>
                </a:lnTo>
                <a:lnTo>
                  <a:pt x="4121879" y="185646"/>
                </a:lnTo>
                <a:lnTo>
                  <a:pt x="4136480" y="145307"/>
                </a:lnTo>
                <a:lnTo>
                  <a:pt x="4161183" y="114739"/>
                </a:lnTo>
                <a:lnTo>
                  <a:pt x="4196290" y="95358"/>
                </a:lnTo>
                <a:lnTo>
                  <a:pt x="4242102" y="88583"/>
                </a:lnTo>
                <a:lnTo>
                  <a:pt x="4453959" y="88583"/>
                </a:lnTo>
                <a:lnTo>
                  <a:pt x="4438813" y="65697"/>
                </a:lnTo>
                <a:lnTo>
                  <a:pt x="4406790" y="38990"/>
                </a:lnTo>
                <a:lnTo>
                  <a:pt x="4369064" y="20360"/>
                </a:lnTo>
                <a:lnTo>
                  <a:pt x="4328118" y="8577"/>
                </a:lnTo>
                <a:lnTo>
                  <a:pt x="4286435" y="2410"/>
                </a:lnTo>
                <a:lnTo>
                  <a:pt x="4246500" y="628"/>
                </a:lnTo>
                <a:close/>
              </a:path>
              <a:path w="11819890" h="466090">
                <a:moveTo>
                  <a:pt x="4478953" y="317267"/>
                </a:moveTo>
                <a:lnTo>
                  <a:pt x="4358329" y="317267"/>
                </a:lnTo>
                <a:lnTo>
                  <a:pt x="4340021" y="347365"/>
                </a:lnTo>
                <a:lnTo>
                  <a:pt x="4313173" y="365800"/>
                </a:lnTo>
                <a:lnTo>
                  <a:pt x="4281731" y="375047"/>
                </a:lnTo>
                <a:lnTo>
                  <a:pt x="4249641" y="377580"/>
                </a:lnTo>
                <a:lnTo>
                  <a:pt x="4456244" y="377580"/>
                </a:lnTo>
                <a:lnTo>
                  <a:pt x="4465135" y="363461"/>
                </a:lnTo>
                <a:lnTo>
                  <a:pt x="4478953" y="317267"/>
                </a:lnTo>
                <a:close/>
              </a:path>
              <a:path w="11819890" h="466090">
                <a:moveTo>
                  <a:pt x="4453959" y="88583"/>
                </a:moveTo>
                <a:lnTo>
                  <a:pt x="4242102" y="88583"/>
                </a:lnTo>
                <a:lnTo>
                  <a:pt x="4274791" y="91371"/>
                </a:lnTo>
                <a:lnTo>
                  <a:pt x="4308069" y="100991"/>
                </a:lnTo>
                <a:lnTo>
                  <a:pt x="4336635" y="119328"/>
                </a:lnTo>
                <a:lnTo>
                  <a:pt x="4355188" y="148267"/>
                </a:lnTo>
                <a:lnTo>
                  <a:pt x="4475812" y="148267"/>
                </a:lnTo>
                <a:lnTo>
                  <a:pt x="4462648" y="101712"/>
                </a:lnTo>
                <a:lnTo>
                  <a:pt x="4453959" y="88583"/>
                </a:lnTo>
                <a:close/>
              </a:path>
              <a:path w="11819890" h="466090">
                <a:moveTo>
                  <a:pt x="4659076" y="12565"/>
                </a:moveTo>
                <a:lnTo>
                  <a:pt x="4543477" y="12565"/>
                </a:lnTo>
                <a:lnTo>
                  <a:pt x="4543477" y="452342"/>
                </a:lnTo>
                <a:lnTo>
                  <a:pt x="4659076" y="452342"/>
                </a:lnTo>
                <a:lnTo>
                  <a:pt x="4659076" y="265122"/>
                </a:lnTo>
                <a:lnTo>
                  <a:pt x="4867626" y="265122"/>
                </a:lnTo>
                <a:lnTo>
                  <a:pt x="4829961" y="216119"/>
                </a:lnTo>
                <a:lnTo>
                  <a:pt x="4858814" y="177167"/>
                </a:lnTo>
                <a:lnTo>
                  <a:pt x="4659076" y="177167"/>
                </a:lnTo>
                <a:lnTo>
                  <a:pt x="4659076" y="12565"/>
                </a:lnTo>
                <a:close/>
              </a:path>
              <a:path w="11819890" h="466090">
                <a:moveTo>
                  <a:pt x="4867626" y="265122"/>
                </a:moveTo>
                <a:lnTo>
                  <a:pt x="4736979" y="265122"/>
                </a:lnTo>
                <a:lnTo>
                  <a:pt x="4869541" y="452342"/>
                </a:lnTo>
                <a:lnTo>
                  <a:pt x="5011526" y="452342"/>
                </a:lnTo>
                <a:lnTo>
                  <a:pt x="4867626" y="265122"/>
                </a:lnTo>
                <a:close/>
              </a:path>
              <a:path w="11819890" h="466090">
                <a:moveTo>
                  <a:pt x="4980741" y="12565"/>
                </a:moveTo>
                <a:lnTo>
                  <a:pt x="4845038" y="12565"/>
                </a:lnTo>
                <a:lnTo>
                  <a:pt x="4735094" y="177167"/>
                </a:lnTo>
                <a:lnTo>
                  <a:pt x="4858814" y="177167"/>
                </a:lnTo>
                <a:lnTo>
                  <a:pt x="4980741" y="12565"/>
                </a:lnTo>
                <a:close/>
              </a:path>
              <a:path w="11819890" h="466090">
                <a:moveTo>
                  <a:pt x="5167691" y="12565"/>
                </a:moveTo>
                <a:lnTo>
                  <a:pt x="5052092" y="12565"/>
                </a:lnTo>
                <a:lnTo>
                  <a:pt x="5052092" y="452342"/>
                </a:lnTo>
                <a:lnTo>
                  <a:pt x="5168947" y="452342"/>
                </a:lnTo>
                <a:lnTo>
                  <a:pt x="5274494" y="307215"/>
                </a:lnTo>
                <a:lnTo>
                  <a:pt x="5167691" y="307215"/>
                </a:lnTo>
                <a:lnTo>
                  <a:pt x="5167691" y="12565"/>
                </a:lnTo>
                <a:close/>
              </a:path>
              <a:path w="11819890" h="466090">
                <a:moveTo>
                  <a:pt x="5500665" y="155178"/>
                </a:moveTo>
                <a:lnTo>
                  <a:pt x="5385066" y="155178"/>
                </a:lnTo>
                <a:lnTo>
                  <a:pt x="5385066" y="452342"/>
                </a:lnTo>
                <a:lnTo>
                  <a:pt x="5500665" y="452342"/>
                </a:lnTo>
                <a:lnTo>
                  <a:pt x="5500665" y="155178"/>
                </a:lnTo>
                <a:close/>
              </a:path>
              <a:path w="11819890" h="466090">
                <a:moveTo>
                  <a:pt x="5500665" y="12565"/>
                </a:moveTo>
                <a:lnTo>
                  <a:pt x="5384438" y="12565"/>
                </a:lnTo>
                <a:lnTo>
                  <a:pt x="5167691" y="307215"/>
                </a:lnTo>
                <a:lnTo>
                  <a:pt x="5274494" y="307215"/>
                </a:lnTo>
                <a:lnTo>
                  <a:pt x="5385066" y="155178"/>
                </a:lnTo>
                <a:lnTo>
                  <a:pt x="5500665" y="155178"/>
                </a:lnTo>
                <a:lnTo>
                  <a:pt x="5500665" y="12565"/>
                </a:lnTo>
                <a:close/>
              </a:path>
              <a:path w="11819890" h="466090">
                <a:moveTo>
                  <a:pt x="5998345" y="12565"/>
                </a:moveTo>
                <a:lnTo>
                  <a:pt x="5597519" y="12565"/>
                </a:lnTo>
                <a:lnTo>
                  <a:pt x="5597519" y="452342"/>
                </a:lnTo>
                <a:lnTo>
                  <a:pt x="6005255" y="452342"/>
                </a:lnTo>
                <a:lnTo>
                  <a:pt x="6005255" y="364386"/>
                </a:lnTo>
                <a:lnTo>
                  <a:pt x="5713117" y="364386"/>
                </a:lnTo>
                <a:lnTo>
                  <a:pt x="5713117" y="270148"/>
                </a:lnTo>
                <a:lnTo>
                  <a:pt x="5954367" y="270148"/>
                </a:lnTo>
                <a:lnTo>
                  <a:pt x="5954367" y="187219"/>
                </a:lnTo>
                <a:lnTo>
                  <a:pt x="5713117" y="187219"/>
                </a:lnTo>
                <a:lnTo>
                  <a:pt x="5713117" y="100520"/>
                </a:lnTo>
                <a:lnTo>
                  <a:pt x="5998345" y="100520"/>
                </a:lnTo>
                <a:lnTo>
                  <a:pt x="5998345" y="12565"/>
                </a:lnTo>
                <a:close/>
              </a:path>
              <a:path w="11819890" h="466090">
                <a:moveTo>
                  <a:pt x="6616825" y="12565"/>
                </a:moveTo>
                <a:lnTo>
                  <a:pt x="6214115" y="12565"/>
                </a:lnTo>
                <a:lnTo>
                  <a:pt x="6214115" y="452342"/>
                </a:lnTo>
                <a:lnTo>
                  <a:pt x="6461019" y="452342"/>
                </a:lnTo>
                <a:lnTo>
                  <a:pt x="6500962" y="451488"/>
                </a:lnTo>
                <a:lnTo>
                  <a:pt x="6540257" y="446923"/>
                </a:lnTo>
                <a:lnTo>
                  <a:pt x="6576843" y="435644"/>
                </a:lnTo>
                <a:lnTo>
                  <a:pt x="6608658" y="414647"/>
                </a:lnTo>
                <a:lnTo>
                  <a:pt x="6636760" y="370669"/>
                </a:lnTo>
                <a:lnTo>
                  <a:pt x="6329713" y="370669"/>
                </a:lnTo>
                <a:lnTo>
                  <a:pt x="6329713" y="265122"/>
                </a:lnTo>
                <a:lnTo>
                  <a:pt x="6639061" y="265122"/>
                </a:lnTo>
                <a:lnTo>
                  <a:pt x="6630450" y="244684"/>
                </a:lnTo>
                <a:lnTo>
                  <a:pt x="6583665" y="200942"/>
                </a:lnTo>
                <a:lnTo>
                  <a:pt x="6513497" y="184411"/>
                </a:lnTo>
                <a:lnTo>
                  <a:pt x="6479238" y="183449"/>
                </a:lnTo>
                <a:lnTo>
                  <a:pt x="6329713" y="183449"/>
                </a:lnTo>
                <a:lnTo>
                  <a:pt x="6329713" y="100520"/>
                </a:lnTo>
                <a:lnTo>
                  <a:pt x="6616825" y="100520"/>
                </a:lnTo>
                <a:lnTo>
                  <a:pt x="6616825" y="12565"/>
                </a:lnTo>
                <a:close/>
              </a:path>
              <a:path w="11819890" h="466090">
                <a:moveTo>
                  <a:pt x="6639061" y="265122"/>
                </a:moveTo>
                <a:lnTo>
                  <a:pt x="6439029" y="265122"/>
                </a:lnTo>
                <a:lnTo>
                  <a:pt x="6458564" y="265446"/>
                </a:lnTo>
                <a:lnTo>
                  <a:pt x="6477039" y="267243"/>
                </a:lnTo>
                <a:lnTo>
                  <a:pt x="6515068" y="289163"/>
                </a:lnTo>
                <a:lnTo>
                  <a:pt x="6521959" y="316639"/>
                </a:lnTo>
                <a:lnTo>
                  <a:pt x="6521390" y="325611"/>
                </a:lnTo>
                <a:lnTo>
                  <a:pt x="6493550" y="363513"/>
                </a:lnTo>
                <a:lnTo>
                  <a:pt x="6439658" y="370669"/>
                </a:lnTo>
                <a:lnTo>
                  <a:pt x="6636760" y="370669"/>
                </a:lnTo>
                <a:lnTo>
                  <a:pt x="6639521" y="364386"/>
                </a:lnTo>
                <a:lnTo>
                  <a:pt x="6644969" y="338314"/>
                </a:lnTo>
                <a:lnTo>
                  <a:pt x="6646353" y="314126"/>
                </a:lnTo>
                <a:lnTo>
                  <a:pt x="6645136" y="291843"/>
                </a:lnTo>
                <a:lnTo>
                  <a:pt x="6640385" y="268264"/>
                </a:lnTo>
                <a:lnTo>
                  <a:pt x="6639061" y="265122"/>
                </a:lnTo>
                <a:close/>
              </a:path>
              <a:path w="11819890" h="466090">
                <a:moveTo>
                  <a:pt x="6680711" y="366271"/>
                </a:moveTo>
                <a:lnTo>
                  <a:pt x="6680711" y="451085"/>
                </a:lnTo>
                <a:lnTo>
                  <a:pt x="6694768" y="454089"/>
                </a:lnTo>
                <a:lnTo>
                  <a:pt x="6707412" y="455797"/>
                </a:lnTo>
                <a:lnTo>
                  <a:pt x="6719584" y="456563"/>
                </a:lnTo>
                <a:lnTo>
                  <a:pt x="6732228" y="456740"/>
                </a:lnTo>
                <a:lnTo>
                  <a:pt x="6755336" y="455974"/>
                </a:lnTo>
                <a:lnTo>
                  <a:pt x="6806263" y="442427"/>
                </a:lnTo>
                <a:lnTo>
                  <a:pt x="6850732" y="401875"/>
                </a:lnTo>
                <a:lnTo>
                  <a:pt x="6865527" y="368784"/>
                </a:lnTo>
                <a:lnTo>
                  <a:pt x="6694532" y="368784"/>
                </a:lnTo>
                <a:lnTo>
                  <a:pt x="6686365" y="367528"/>
                </a:lnTo>
                <a:lnTo>
                  <a:pt x="6680711" y="366271"/>
                </a:lnTo>
                <a:close/>
              </a:path>
              <a:path w="11819890" h="466090">
                <a:moveTo>
                  <a:pt x="7150644" y="100520"/>
                </a:moveTo>
                <a:lnTo>
                  <a:pt x="7035045" y="100520"/>
                </a:lnTo>
                <a:lnTo>
                  <a:pt x="7035045" y="452342"/>
                </a:lnTo>
                <a:lnTo>
                  <a:pt x="7150644" y="452342"/>
                </a:lnTo>
                <a:lnTo>
                  <a:pt x="7150644" y="100520"/>
                </a:lnTo>
                <a:close/>
              </a:path>
              <a:path w="11819890" h="466090">
                <a:moveTo>
                  <a:pt x="7150644" y="12565"/>
                </a:moveTo>
                <a:lnTo>
                  <a:pt x="6778090" y="12565"/>
                </a:lnTo>
                <a:lnTo>
                  <a:pt x="6777462" y="182193"/>
                </a:lnTo>
                <a:lnTo>
                  <a:pt x="6777298" y="201041"/>
                </a:lnTo>
                <a:lnTo>
                  <a:pt x="6775076" y="257200"/>
                </a:lnTo>
                <a:lnTo>
                  <a:pt x="6771061" y="299735"/>
                </a:lnTo>
                <a:lnTo>
                  <a:pt x="6759282" y="338255"/>
                </a:lnTo>
                <a:lnTo>
                  <a:pt x="6725709" y="366035"/>
                </a:lnTo>
                <a:lnTo>
                  <a:pt x="6703328" y="368784"/>
                </a:lnTo>
                <a:lnTo>
                  <a:pt x="6865527" y="368784"/>
                </a:lnTo>
                <a:lnTo>
                  <a:pt x="6875469" y="321037"/>
                </a:lnTo>
                <a:lnTo>
                  <a:pt x="6880574" y="261510"/>
                </a:lnTo>
                <a:lnTo>
                  <a:pt x="6882380" y="201041"/>
                </a:lnTo>
                <a:lnTo>
                  <a:pt x="6883008" y="100520"/>
                </a:lnTo>
                <a:lnTo>
                  <a:pt x="7150644" y="100520"/>
                </a:lnTo>
                <a:lnTo>
                  <a:pt x="7150644" y="12565"/>
                </a:lnTo>
                <a:close/>
              </a:path>
              <a:path w="11819890" h="466090">
                <a:moveTo>
                  <a:pt x="7487918" y="0"/>
                </a:moveTo>
                <a:lnTo>
                  <a:pt x="7420155" y="5860"/>
                </a:lnTo>
                <a:lnTo>
                  <a:pt x="7366586" y="20967"/>
                </a:lnTo>
                <a:lnTo>
                  <a:pt x="7325622" y="41611"/>
                </a:lnTo>
                <a:lnTo>
                  <a:pt x="7259960" y="105409"/>
                </a:lnTo>
                <a:lnTo>
                  <a:pt x="7238972" y="148738"/>
                </a:lnTo>
                <a:lnTo>
                  <a:pt x="7229058" y="191833"/>
                </a:lnTo>
                <a:lnTo>
                  <a:pt x="7226565" y="232453"/>
                </a:lnTo>
                <a:lnTo>
                  <a:pt x="7229058" y="273074"/>
                </a:lnTo>
                <a:lnTo>
                  <a:pt x="7238972" y="316168"/>
                </a:lnTo>
                <a:lnTo>
                  <a:pt x="7259960" y="359498"/>
                </a:lnTo>
                <a:lnTo>
                  <a:pt x="7295672" y="400825"/>
                </a:lnTo>
                <a:lnTo>
                  <a:pt x="7366586" y="443939"/>
                </a:lnTo>
                <a:lnTo>
                  <a:pt x="7420155" y="459046"/>
                </a:lnTo>
                <a:lnTo>
                  <a:pt x="7487918" y="464907"/>
                </a:lnTo>
                <a:lnTo>
                  <a:pt x="7555681" y="459046"/>
                </a:lnTo>
                <a:lnTo>
                  <a:pt x="7609249" y="443939"/>
                </a:lnTo>
                <a:lnTo>
                  <a:pt x="7650213" y="423295"/>
                </a:lnTo>
                <a:lnTo>
                  <a:pt x="7680164" y="400825"/>
                </a:lnTo>
                <a:lnTo>
                  <a:pt x="7700793" y="376951"/>
                </a:lnTo>
                <a:lnTo>
                  <a:pt x="7487918" y="376951"/>
                </a:lnTo>
                <a:lnTo>
                  <a:pt x="7464780" y="375803"/>
                </a:lnTo>
                <a:lnTo>
                  <a:pt x="7415914" y="360784"/>
                </a:lnTo>
                <a:lnTo>
                  <a:pt x="7370768" y="314175"/>
                </a:lnTo>
                <a:lnTo>
                  <a:pt x="7353374" y="255296"/>
                </a:lnTo>
                <a:lnTo>
                  <a:pt x="7352215" y="232453"/>
                </a:lnTo>
                <a:lnTo>
                  <a:pt x="7353374" y="209610"/>
                </a:lnTo>
                <a:lnTo>
                  <a:pt x="7370768" y="150731"/>
                </a:lnTo>
                <a:lnTo>
                  <a:pt x="7415914" y="104123"/>
                </a:lnTo>
                <a:lnTo>
                  <a:pt x="7464780" y="89103"/>
                </a:lnTo>
                <a:lnTo>
                  <a:pt x="7487918" y="87955"/>
                </a:lnTo>
                <a:lnTo>
                  <a:pt x="7700793" y="87955"/>
                </a:lnTo>
                <a:lnTo>
                  <a:pt x="7680164" y="64081"/>
                </a:lnTo>
                <a:lnTo>
                  <a:pt x="7650213" y="41611"/>
                </a:lnTo>
                <a:lnTo>
                  <a:pt x="7609249" y="20967"/>
                </a:lnTo>
                <a:lnTo>
                  <a:pt x="7555681" y="5860"/>
                </a:lnTo>
                <a:lnTo>
                  <a:pt x="7487918" y="0"/>
                </a:lnTo>
                <a:close/>
              </a:path>
              <a:path w="11819890" h="466090">
                <a:moveTo>
                  <a:pt x="7700793" y="87955"/>
                </a:moveTo>
                <a:lnTo>
                  <a:pt x="7487918" y="87955"/>
                </a:lnTo>
                <a:lnTo>
                  <a:pt x="7511055" y="89103"/>
                </a:lnTo>
                <a:lnTo>
                  <a:pt x="7535429" y="93845"/>
                </a:lnTo>
                <a:lnTo>
                  <a:pt x="7583412" y="121881"/>
                </a:lnTo>
                <a:lnTo>
                  <a:pt x="7617181" y="181172"/>
                </a:lnTo>
                <a:lnTo>
                  <a:pt x="7623620" y="232453"/>
                </a:lnTo>
                <a:lnTo>
                  <a:pt x="7622462" y="255296"/>
                </a:lnTo>
                <a:lnTo>
                  <a:pt x="7605067" y="314175"/>
                </a:lnTo>
                <a:lnTo>
                  <a:pt x="7559921" y="360784"/>
                </a:lnTo>
                <a:lnTo>
                  <a:pt x="7511055" y="375803"/>
                </a:lnTo>
                <a:lnTo>
                  <a:pt x="7487918" y="376951"/>
                </a:lnTo>
                <a:lnTo>
                  <a:pt x="7700793" y="376951"/>
                </a:lnTo>
                <a:lnTo>
                  <a:pt x="7715876" y="359498"/>
                </a:lnTo>
                <a:lnTo>
                  <a:pt x="7736863" y="316168"/>
                </a:lnTo>
                <a:lnTo>
                  <a:pt x="7746778" y="273074"/>
                </a:lnTo>
                <a:lnTo>
                  <a:pt x="7749271" y="232453"/>
                </a:lnTo>
                <a:lnTo>
                  <a:pt x="7746778" y="191833"/>
                </a:lnTo>
                <a:lnTo>
                  <a:pt x="7736863" y="148738"/>
                </a:lnTo>
                <a:lnTo>
                  <a:pt x="7715876" y="105409"/>
                </a:lnTo>
                <a:lnTo>
                  <a:pt x="7700793" y="87955"/>
                </a:lnTo>
                <a:close/>
              </a:path>
              <a:path w="11819890" h="466090">
                <a:moveTo>
                  <a:pt x="7940225" y="12565"/>
                </a:moveTo>
                <a:lnTo>
                  <a:pt x="7824627" y="12565"/>
                </a:lnTo>
                <a:lnTo>
                  <a:pt x="7824627" y="452342"/>
                </a:lnTo>
                <a:lnTo>
                  <a:pt x="7940225" y="452342"/>
                </a:lnTo>
                <a:lnTo>
                  <a:pt x="7940225" y="265122"/>
                </a:lnTo>
                <a:lnTo>
                  <a:pt x="8148776" y="265122"/>
                </a:lnTo>
                <a:lnTo>
                  <a:pt x="8111110" y="216119"/>
                </a:lnTo>
                <a:lnTo>
                  <a:pt x="8139964" y="177167"/>
                </a:lnTo>
                <a:lnTo>
                  <a:pt x="7940225" y="177167"/>
                </a:lnTo>
                <a:lnTo>
                  <a:pt x="7940225" y="12565"/>
                </a:lnTo>
                <a:close/>
              </a:path>
              <a:path w="11819890" h="466090">
                <a:moveTo>
                  <a:pt x="8148776" y="265122"/>
                </a:moveTo>
                <a:lnTo>
                  <a:pt x="8018129" y="265122"/>
                </a:lnTo>
                <a:lnTo>
                  <a:pt x="8150691" y="452342"/>
                </a:lnTo>
                <a:lnTo>
                  <a:pt x="8292676" y="452342"/>
                </a:lnTo>
                <a:lnTo>
                  <a:pt x="8148776" y="265122"/>
                </a:lnTo>
                <a:close/>
              </a:path>
              <a:path w="11819890" h="466090">
                <a:moveTo>
                  <a:pt x="8261891" y="12565"/>
                </a:moveTo>
                <a:lnTo>
                  <a:pt x="8126188" y="12565"/>
                </a:lnTo>
                <a:lnTo>
                  <a:pt x="8016244" y="177167"/>
                </a:lnTo>
                <a:lnTo>
                  <a:pt x="8139964" y="177167"/>
                </a:lnTo>
                <a:lnTo>
                  <a:pt x="8261891" y="12565"/>
                </a:lnTo>
                <a:close/>
              </a:path>
              <a:path w="11819890" h="466090">
                <a:moveTo>
                  <a:pt x="8448841" y="12565"/>
                </a:moveTo>
                <a:lnTo>
                  <a:pt x="8333242" y="12565"/>
                </a:lnTo>
                <a:lnTo>
                  <a:pt x="8333242" y="452342"/>
                </a:lnTo>
                <a:lnTo>
                  <a:pt x="8450097" y="452342"/>
                </a:lnTo>
                <a:lnTo>
                  <a:pt x="8555644" y="307215"/>
                </a:lnTo>
                <a:lnTo>
                  <a:pt x="8448841" y="307215"/>
                </a:lnTo>
                <a:lnTo>
                  <a:pt x="8448841" y="12565"/>
                </a:lnTo>
                <a:close/>
              </a:path>
              <a:path w="11819890" h="466090">
                <a:moveTo>
                  <a:pt x="8781815" y="155178"/>
                </a:moveTo>
                <a:lnTo>
                  <a:pt x="8666216" y="155178"/>
                </a:lnTo>
                <a:lnTo>
                  <a:pt x="8666216" y="452342"/>
                </a:lnTo>
                <a:lnTo>
                  <a:pt x="8781815" y="452342"/>
                </a:lnTo>
                <a:lnTo>
                  <a:pt x="8781815" y="155178"/>
                </a:lnTo>
                <a:close/>
              </a:path>
              <a:path w="11819890" h="466090">
                <a:moveTo>
                  <a:pt x="8781815" y="12565"/>
                </a:moveTo>
                <a:lnTo>
                  <a:pt x="8665588" y="12565"/>
                </a:lnTo>
                <a:lnTo>
                  <a:pt x="8448841" y="307215"/>
                </a:lnTo>
                <a:lnTo>
                  <a:pt x="8555644" y="307215"/>
                </a:lnTo>
                <a:lnTo>
                  <a:pt x="8666216" y="155178"/>
                </a:lnTo>
                <a:lnTo>
                  <a:pt x="8781815" y="155178"/>
                </a:lnTo>
                <a:lnTo>
                  <a:pt x="8781815" y="12565"/>
                </a:lnTo>
                <a:close/>
              </a:path>
              <a:path w="11819890" h="466090">
                <a:moveTo>
                  <a:pt x="9259641" y="628"/>
                </a:moveTo>
                <a:lnTo>
                  <a:pt x="9209527" y="3559"/>
                </a:lnTo>
                <a:lnTo>
                  <a:pt x="9164108" y="12348"/>
                </a:lnTo>
                <a:lnTo>
                  <a:pt x="9123705" y="26991"/>
                </a:lnTo>
                <a:lnTo>
                  <a:pt x="9088639" y="47482"/>
                </a:lnTo>
                <a:lnTo>
                  <a:pt x="9059229" y="73816"/>
                </a:lnTo>
                <a:lnTo>
                  <a:pt x="9035797" y="105988"/>
                </a:lnTo>
                <a:lnTo>
                  <a:pt x="9018662" y="143993"/>
                </a:lnTo>
                <a:lnTo>
                  <a:pt x="9008147" y="187825"/>
                </a:lnTo>
                <a:lnTo>
                  <a:pt x="9004570" y="237479"/>
                </a:lnTo>
                <a:lnTo>
                  <a:pt x="9008381" y="288321"/>
                </a:lnTo>
                <a:lnTo>
                  <a:pt x="9019514" y="332136"/>
                </a:lnTo>
                <a:lnTo>
                  <a:pt x="9037518" y="369203"/>
                </a:lnTo>
                <a:lnTo>
                  <a:pt x="9061945" y="399801"/>
                </a:lnTo>
                <a:lnTo>
                  <a:pt x="9092344" y="424210"/>
                </a:lnTo>
                <a:lnTo>
                  <a:pt x="9128266" y="442709"/>
                </a:lnTo>
                <a:lnTo>
                  <a:pt x="9169260" y="455576"/>
                </a:lnTo>
                <a:lnTo>
                  <a:pt x="9214877" y="463092"/>
                </a:lnTo>
                <a:lnTo>
                  <a:pt x="9264667" y="465535"/>
                </a:lnTo>
                <a:lnTo>
                  <a:pt x="9308025" y="463652"/>
                </a:lnTo>
                <a:lnTo>
                  <a:pt x="9350362" y="457241"/>
                </a:lnTo>
                <a:lnTo>
                  <a:pt x="9390116" y="445160"/>
                </a:lnTo>
                <a:lnTo>
                  <a:pt x="9425727" y="426265"/>
                </a:lnTo>
                <a:lnTo>
                  <a:pt x="9455634" y="399413"/>
                </a:lnTo>
                <a:lnTo>
                  <a:pt x="9469385" y="377580"/>
                </a:lnTo>
                <a:lnTo>
                  <a:pt x="9262782" y="377580"/>
                </a:lnTo>
                <a:lnTo>
                  <a:pt x="9213773" y="371187"/>
                </a:lnTo>
                <a:lnTo>
                  <a:pt x="9176495" y="352671"/>
                </a:lnTo>
                <a:lnTo>
                  <a:pt x="9150465" y="323027"/>
                </a:lnTo>
                <a:lnTo>
                  <a:pt x="9135201" y="283251"/>
                </a:lnTo>
                <a:lnTo>
                  <a:pt x="9130221" y="234338"/>
                </a:lnTo>
                <a:lnTo>
                  <a:pt x="9135021" y="185646"/>
                </a:lnTo>
                <a:lnTo>
                  <a:pt x="9149621" y="145307"/>
                </a:lnTo>
                <a:lnTo>
                  <a:pt x="9174324" y="114739"/>
                </a:lnTo>
                <a:lnTo>
                  <a:pt x="9209431" y="95358"/>
                </a:lnTo>
                <a:lnTo>
                  <a:pt x="9255243" y="88583"/>
                </a:lnTo>
                <a:lnTo>
                  <a:pt x="9467100" y="88583"/>
                </a:lnTo>
                <a:lnTo>
                  <a:pt x="9451954" y="65697"/>
                </a:lnTo>
                <a:lnTo>
                  <a:pt x="9419932" y="38990"/>
                </a:lnTo>
                <a:lnTo>
                  <a:pt x="9382205" y="20360"/>
                </a:lnTo>
                <a:lnTo>
                  <a:pt x="9341259" y="8577"/>
                </a:lnTo>
                <a:lnTo>
                  <a:pt x="9299576" y="2410"/>
                </a:lnTo>
                <a:lnTo>
                  <a:pt x="9259641" y="628"/>
                </a:lnTo>
                <a:close/>
              </a:path>
              <a:path w="11819890" h="466090">
                <a:moveTo>
                  <a:pt x="9492094" y="317267"/>
                </a:moveTo>
                <a:lnTo>
                  <a:pt x="9371470" y="317267"/>
                </a:lnTo>
                <a:lnTo>
                  <a:pt x="9353162" y="347365"/>
                </a:lnTo>
                <a:lnTo>
                  <a:pt x="9326314" y="365800"/>
                </a:lnTo>
                <a:lnTo>
                  <a:pt x="9294872" y="375047"/>
                </a:lnTo>
                <a:lnTo>
                  <a:pt x="9262782" y="377580"/>
                </a:lnTo>
                <a:lnTo>
                  <a:pt x="9469385" y="377580"/>
                </a:lnTo>
                <a:lnTo>
                  <a:pt x="9478276" y="363461"/>
                </a:lnTo>
                <a:lnTo>
                  <a:pt x="9492094" y="317267"/>
                </a:lnTo>
                <a:close/>
              </a:path>
              <a:path w="11819890" h="466090">
                <a:moveTo>
                  <a:pt x="9467100" y="88583"/>
                </a:moveTo>
                <a:lnTo>
                  <a:pt x="9255243" y="88583"/>
                </a:lnTo>
                <a:lnTo>
                  <a:pt x="9287932" y="91371"/>
                </a:lnTo>
                <a:lnTo>
                  <a:pt x="9321209" y="100991"/>
                </a:lnTo>
                <a:lnTo>
                  <a:pt x="9349775" y="119328"/>
                </a:lnTo>
                <a:lnTo>
                  <a:pt x="9368329" y="148267"/>
                </a:lnTo>
                <a:lnTo>
                  <a:pt x="9488953" y="148267"/>
                </a:lnTo>
                <a:lnTo>
                  <a:pt x="9475789" y="101712"/>
                </a:lnTo>
                <a:lnTo>
                  <a:pt x="9467100" y="88583"/>
                </a:lnTo>
                <a:close/>
              </a:path>
              <a:path w="11819890" h="466090">
                <a:moveTo>
                  <a:pt x="9719963" y="12565"/>
                </a:moveTo>
                <a:lnTo>
                  <a:pt x="9556618" y="12565"/>
                </a:lnTo>
                <a:lnTo>
                  <a:pt x="9556618" y="452342"/>
                </a:lnTo>
                <a:lnTo>
                  <a:pt x="9672216" y="452342"/>
                </a:lnTo>
                <a:lnTo>
                  <a:pt x="9672216" y="162089"/>
                </a:lnTo>
                <a:lnTo>
                  <a:pt x="9667819" y="125022"/>
                </a:lnTo>
                <a:lnTo>
                  <a:pt x="9763795" y="125022"/>
                </a:lnTo>
                <a:lnTo>
                  <a:pt x="9719963" y="12565"/>
                </a:lnTo>
                <a:close/>
              </a:path>
              <a:path w="11819890" h="466090">
                <a:moveTo>
                  <a:pt x="9763795" y="125022"/>
                </a:moveTo>
                <a:lnTo>
                  <a:pt x="9672216" y="125022"/>
                </a:lnTo>
                <a:lnTo>
                  <a:pt x="9804150" y="452342"/>
                </a:lnTo>
                <a:lnTo>
                  <a:pt x="9887707" y="452342"/>
                </a:lnTo>
                <a:lnTo>
                  <a:pt x="9936328" y="331717"/>
                </a:lnTo>
                <a:lnTo>
                  <a:pt x="9844358" y="331717"/>
                </a:lnTo>
                <a:lnTo>
                  <a:pt x="9763795" y="125022"/>
                </a:lnTo>
                <a:close/>
              </a:path>
              <a:path w="11819890" h="466090">
                <a:moveTo>
                  <a:pt x="10135239" y="125022"/>
                </a:moveTo>
                <a:lnTo>
                  <a:pt x="10024038" y="125022"/>
                </a:lnTo>
                <a:lnTo>
                  <a:pt x="10019641" y="162089"/>
                </a:lnTo>
                <a:lnTo>
                  <a:pt x="10019641" y="452342"/>
                </a:lnTo>
                <a:lnTo>
                  <a:pt x="10135239" y="452342"/>
                </a:lnTo>
                <a:lnTo>
                  <a:pt x="10135239" y="125022"/>
                </a:lnTo>
                <a:close/>
              </a:path>
              <a:path w="11819890" h="466090">
                <a:moveTo>
                  <a:pt x="10135239" y="12565"/>
                </a:moveTo>
                <a:lnTo>
                  <a:pt x="9971894" y="12565"/>
                </a:lnTo>
                <a:lnTo>
                  <a:pt x="9847499" y="331717"/>
                </a:lnTo>
                <a:lnTo>
                  <a:pt x="9936328" y="331717"/>
                </a:lnTo>
                <a:lnTo>
                  <a:pt x="10019641" y="125022"/>
                </a:lnTo>
                <a:lnTo>
                  <a:pt x="10135239" y="125022"/>
                </a:lnTo>
                <a:lnTo>
                  <a:pt x="10135239" y="12565"/>
                </a:lnTo>
                <a:close/>
              </a:path>
              <a:path w="11819890" h="466090">
                <a:moveTo>
                  <a:pt x="10632938" y="12565"/>
                </a:moveTo>
                <a:lnTo>
                  <a:pt x="10232113" y="12565"/>
                </a:lnTo>
                <a:lnTo>
                  <a:pt x="10232113" y="452342"/>
                </a:lnTo>
                <a:lnTo>
                  <a:pt x="10639849" y="452342"/>
                </a:lnTo>
                <a:lnTo>
                  <a:pt x="10639849" y="364386"/>
                </a:lnTo>
                <a:lnTo>
                  <a:pt x="10347711" y="364386"/>
                </a:lnTo>
                <a:lnTo>
                  <a:pt x="10347711" y="270148"/>
                </a:lnTo>
                <a:lnTo>
                  <a:pt x="10588961" y="270148"/>
                </a:lnTo>
                <a:lnTo>
                  <a:pt x="10588961" y="187219"/>
                </a:lnTo>
                <a:lnTo>
                  <a:pt x="10347711" y="187219"/>
                </a:lnTo>
                <a:lnTo>
                  <a:pt x="10347711" y="100520"/>
                </a:lnTo>
                <a:lnTo>
                  <a:pt x="10632938" y="100520"/>
                </a:lnTo>
                <a:lnTo>
                  <a:pt x="10632938" y="12565"/>
                </a:lnTo>
                <a:close/>
              </a:path>
              <a:path w="11819890" h="466090">
                <a:moveTo>
                  <a:pt x="10817674" y="12565"/>
                </a:moveTo>
                <a:lnTo>
                  <a:pt x="10702075" y="12565"/>
                </a:lnTo>
                <a:lnTo>
                  <a:pt x="10702075" y="452342"/>
                </a:lnTo>
                <a:lnTo>
                  <a:pt x="10817674" y="452342"/>
                </a:lnTo>
                <a:lnTo>
                  <a:pt x="10817674" y="265122"/>
                </a:lnTo>
                <a:lnTo>
                  <a:pt x="11141853" y="265122"/>
                </a:lnTo>
                <a:lnTo>
                  <a:pt x="11141853" y="177167"/>
                </a:lnTo>
                <a:lnTo>
                  <a:pt x="10817674" y="177167"/>
                </a:lnTo>
                <a:lnTo>
                  <a:pt x="10817674" y="12565"/>
                </a:lnTo>
                <a:close/>
              </a:path>
              <a:path w="11819890" h="466090">
                <a:moveTo>
                  <a:pt x="11141853" y="265122"/>
                </a:moveTo>
                <a:lnTo>
                  <a:pt x="11026254" y="265122"/>
                </a:lnTo>
                <a:lnTo>
                  <a:pt x="11026254" y="452342"/>
                </a:lnTo>
                <a:lnTo>
                  <a:pt x="11141853" y="452342"/>
                </a:lnTo>
                <a:lnTo>
                  <a:pt x="11141853" y="265122"/>
                </a:lnTo>
                <a:close/>
              </a:path>
              <a:path w="11819890" h="466090">
                <a:moveTo>
                  <a:pt x="11141853" y="12565"/>
                </a:moveTo>
                <a:lnTo>
                  <a:pt x="11026254" y="12565"/>
                </a:lnTo>
                <a:lnTo>
                  <a:pt x="11026254" y="177167"/>
                </a:lnTo>
                <a:lnTo>
                  <a:pt x="11141853" y="177167"/>
                </a:lnTo>
                <a:lnTo>
                  <a:pt x="11141853" y="12565"/>
                </a:lnTo>
                <a:close/>
              </a:path>
              <a:path w="11819890" h="466090">
                <a:moveTo>
                  <a:pt x="11353898" y="12565"/>
                </a:moveTo>
                <a:lnTo>
                  <a:pt x="11238299" y="12565"/>
                </a:lnTo>
                <a:lnTo>
                  <a:pt x="11238299" y="452342"/>
                </a:lnTo>
                <a:lnTo>
                  <a:pt x="11470752" y="452342"/>
                </a:lnTo>
                <a:lnTo>
                  <a:pt x="11499230" y="451596"/>
                </a:lnTo>
                <a:lnTo>
                  <a:pt x="11571028" y="440680"/>
                </a:lnTo>
                <a:lnTo>
                  <a:pt x="11623282" y="411172"/>
                </a:lnTo>
                <a:lnTo>
                  <a:pt x="11649377" y="368156"/>
                </a:lnTo>
                <a:lnTo>
                  <a:pt x="11353898" y="368156"/>
                </a:lnTo>
                <a:lnTo>
                  <a:pt x="11353898" y="257583"/>
                </a:lnTo>
                <a:lnTo>
                  <a:pt x="11650512" y="257583"/>
                </a:lnTo>
                <a:lnTo>
                  <a:pt x="11638919" y="234917"/>
                </a:lnTo>
                <a:lnTo>
                  <a:pt x="11584683" y="192078"/>
                </a:lnTo>
                <a:lnTo>
                  <a:pt x="11516399" y="176980"/>
                </a:lnTo>
                <a:lnTo>
                  <a:pt x="11485202" y="175910"/>
                </a:lnTo>
                <a:lnTo>
                  <a:pt x="11353898" y="175910"/>
                </a:lnTo>
                <a:lnTo>
                  <a:pt x="11353898" y="12565"/>
                </a:lnTo>
                <a:close/>
              </a:path>
              <a:path w="11819890" h="466090">
                <a:moveTo>
                  <a:pt x="11650512" y="257583"/>
                </a:moveTo>
                <a:lnTo>
                  <a:pt x="11469496" y="257583"/>
                </a:lnTo>
                <a:lnTo>
                  <a:pt x="11483269" y="257956"/>
                </a:lnTo>
                <a:lnTo>
                  <a:pt x="11498160" y="259625"/>
                </a:lnTo>
                <a:lnTo>
                  <a:pt x="11532960" y="276951"/>
                </a:lnTo>
                <a:lnTo>
                  <a:pt x="11544887" y="309728"/>
                </a:lnTo>
                <a:lnTo>
                  <a:pt x="11543444" y="323314"/>
                </a:lnTo>
                <a:lnTo>
                  <a:pt x="11511344" y="361795"/>
                </a:lnTo>
                <a:lnTo>
                  <a:pt x="11467612" y="368156"/>
                </a:lnTo>
                <a:lnTo>
                  <a:pt x="11649377" y="368156"/>
                </a:lnTo>
                <a:lnTo>
                  <a:pt x="11654812" y="354589"/>
                </a:lnTo>
                <a:lnTo>
                  <a:pt x="11659857" y="310985"/>
                </a:lnTo>
                <a:lnTo>
                  <a:pt x="11658375" y="286885"/>
                </a:lnTo>
                <a:lnTo>
                  <a:pt x="11652240" y="260960"/>
                </a:lnTo>
                <a:lnTo>
                  <a:pt x="11650512" y="257583"/>
                </a:lnTo>
                <a:close/>
              </a:path>
              <a:path w="11819890" h="466090">
                <a:moveTo>
                  <a:pt x="11819433" y="12565"/>
                </a:moveTo>
                <a:lnTo>
                  <a:pt x="11703834" y="12565"/>
                </a:lnTo>
                <a:lnTo>
                  <a:pt x="11703834" y="452342"/>
                </a:lnTo>
                <a:lnTo>
                  <a:pt x="11819433" y="452342"/>
                </a:lnTo>
                <a:lnTo>
                  <a:pt x="11819433" y="1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3432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3903" y="6669954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46905" y="6669954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732961" y="3926582"/>
            <a:ext cx="6062980" cy="2230755"/>
            <a:chOff x="732961" y="3926582"/>
            <a:chExt cx="6062980" cy="2230755"/>
          </a:xfrm>
        </p:grpSpPr>
        <p:sp>
          <p:nvSpPr>
            <p:cNvPr id="33" name="object 33"/>
            <p:cNvSpPr/>
            <p:nvPr/>
          </p:nvSpPr>
          <p:spPr>
            <a:xfrm>
              <a:off x="732961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6062642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2961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10470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157063" y="2219827"/>
                  </a:lnTo>
                  <a:lnTo>
                    <a:pt x="110728" y="2212354"/>
                  </a:lnTo>
                  <a:lnTo>
                    <a:pt x="70487" y="2191543"/>
                  </a:lnTo>
                  <a:lnTo>
                    <a:pt x="38754" y="2159810"/>
                  </a:lnTo>
                  <a:lnTo>
                    <a:pt x="17944" y="2119569"/>
                  </a:lnTo>
                  <a:lnTo>
                    <a:pt x="10470" y="2073235"/>
                  </a:lnTo>
                  <a:lnTo>
                    <a:pt x="10470" y="0"/>
                  </a:lnTo>
                  <a:close/>
                </a:path>
                <a:path w="6062980" h="2230754">
                  <a:moveTo>
                    <a:pt x="5905579" y="2219827"/>
                  </a:moveTo>
                  <a:lnTo>
                    <a:pt x="157063" y="2219827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05579" y="2219827"/>
                  </a:lnTo>
                  <a:close/>
                </a:path>
                <a:path w="6062980" h="2230754">
                  <a:moveTo>
                    <a:pt x="6062642" y="0"/>
                  </a:moveTo>
                  <a:lnTo>
                    <a:pt x="6052171" y="0"/>
                  </a:lnTo>
                  <a:lnTo>
                    <a:pt x="6052171" y="2073235"/>
                  </a:lnTo>
                  <a:lnTo>
                    <a:pt x="6044698" y="2119569"/>
                  </a:lnTo>
                  <a:lnTo>
                    <a:pt x="6023887" y="2159810"/>
                  </a:lnTo>
                  <a:lnTo>
                    <a:pt x="5992154" y="2191543"/>
                  </a:lnTo>
                  <a:lnTo>
                    <a:pt x="5951913" y="2212354"/>
                  </a:lnTo>
                  <a:lnTo>
                    <a:pt x="5905579" y="2219827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  <a:path w="6062980" h="2230754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43432" y="8439533"/>
            <a:ext cx="6062980" cy="2345690"/>
            <a:chOff x="743432" y="8439533"/>
            <a:chExt cx="6062980" cy="2345690"/>
          </a:xfrm>
        </p:grpSpPr>
        <p:sp>
          <p:nvSpPr>
            <p:cNvPr id="36" name="object 36"/>
            <p:cNvSpPr/>
            <p:nvPr/>
          </p:nvSpPr>
          <p:spPr>
            <a:xfrm>
              <a:off x="743432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89">
                  <a:moveTo>
                    <a:pt x="6062642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3432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90">
                  <a:moveTo>
                    <a:pt x="10470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157063" y="2335007"/>
                  </a:lnTo>
                  <a:lnTo>
                    <a:pt x="110728" y="2327534"/>
                  </a:lnTo>
                  <a:lnTo>
                    <a:pt x="70487" y="2306723"/>
                  </a:lnTo>
                  <a:lnTo>
                    <a:pt x="38754" y="2274990"/>
                  </a:lnTo>
                  <a:lnTo>
                    <a:pt x="17944" y="2234749"/>
                  </a:lnTo>
                  <a:lnTo>
                    <a:pt x="10470" y="2188415"/>
                  </a:lnTo>
                  <a:lnTo>
                    <a:pt x="10470" y="0"/>
                  </a:lnTo>
                  <a:close/>
                </a:path>
                <a:path w="6062980" h="2345690">
                  <a:moveTo>
                    <a:pt x="5905579" y="2335007"/>
                  </a:moveTo>
                  <a:lnTo>
                    <a:pt x="157063" y="2335007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05579" y="2335007"/>
                  </a:lnTo>
                  <a:close/>
                </a:path>
                <a:path w="6062980" h="2345690">
                  <a:moveTo>
                    <a:pt x="6062642" y="0"/>
                  </a:moveTo>
                  <a:lnTo>
                    <a:pt x="6052171" y="0"/>
                  </a:lnTo>
                  <a:lnTo>
                    <a:pt x="6052171" y="2188415"/>
                  </a:lnTo>
                  <a:lnTo>
                    <a:pt x="6044698" y="2234749"/>
                  </a:lnTo>
                  <a:lnTo>
                    <a:pt x="6023887" y="2274990"/>
                  </a:lnTo>
                  <a:lnTo>
                    <a:pt x="5992154" y="2306723"/>
                  </a:lnTo>
                  <a:lnTo>
                    <a:pt x="5951913" y="2327534"/>
                  </a:lnTo>
                  <a:lnTo>
                    <a:pt x="5905579" y="2335007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  <a:path w="6062980" h="2345690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036434" y="8439533"/>
            <a:ext cx="6062980" cy="2345690"/>
            <a:chOff x="7036434" y="8439533"/>
            <a:chExt cx="6062980" cy="2345690"/>
          </a:xfrm>
        </p:grpSpPr>
        <p:sp>
          <p:nvSpPr>
            <p:cNvPr id="39" name="object 39"/>
            <p:cNvSpPr/>
            <p:nvPr/>
          </p:nvSpPr>
          <p:spPr>
            <a:xfrm>
              <a:off x="7036434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89">
                  <a:moveTo>
                    <a:pt x="6062642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36434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90">
                  <a:moveTo>
                    <a:pt x="10470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157063" y="2335007"/>
                  </a:lnTo>
                  <a:lnTo>
                    <a:pt x="110728" y="2327534"/>
                  </a:lnTo>
                  <a:lnTo>
                    <a:pt x="70487" y="2306723"/>
                  </a:lnTo>
                  <a:lnTo>
                    <a:pt x="38754" y="2274990"/>
                  </a:lnTo>
                  <a:lnTo>
                    <a:pt x="17944" y="2234749"/>
                  </a:lnTo>
                  <a:lnTo>
                    <a:pt x="10470" y="2188415"/>
                  </a:lnTo>
                  <a:lnTo>
                    <a:pt x="10470" y="0"/>
                  </a:lnTo>
                  <a:close/>
                </a:path>
                <a:path w="6062980" h="2345690">
                  <a:moveTo>
                    <a:pt x="5905579" y="2335007"/>
                  </a:moveTo>
                  <a:lnTo>
                    <a:pt x="157063" y="2335007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05579" y="2335007"/>
                  </a:lnTo>
                  <a:close/>
                </a:path>
                <a:path w="6062980" h="2345690">
                  <a:moveTo>
                    <a:pt x="6062642" y="0"/>
                  </a:moveTo>
                  <a:lnTo>
                    <a:pt x="6052171" y="0"/>
                  </a:lnTo>
                  <a:lnTo>
                    <a:pt x="6052171" y="2188415"/>
                  </a:lnTo>
                  <a:lnTo>
                    <a:pt x="6044698" y="2234749"/>
                  </a:lnTo>
                  <a:lnTo>
                    <a:pt x="6023887" y="2274990"/>
                  </a:lnTo>
                  <a:lnTo>
                    <a:pt x="5992154" y="2306723"/>
                  </a:lnTo>
                  <a:lnTo>
                    <a:pt x="5951913" y="2327534"/>
                  </a:lnTo>
                  <a:lnTo>
                    <a:pt x="5905579" y="2335007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  <a:path w="6062980" h="2345690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015492" y="3926582"/>
            <a:ext cx="6062980" cy="2230755"/>
            <a:chOff x="7015492" y="3926582"/>
            <a:chExt cx="6062980" cy="2230755"/>
          </a:xfrm>
        </p:grpSpPr>
        <p:sp>
          <p:nvSpPr>
            <p:cNvPr id="42" name="object 42"/>
            <p:cNvSpPr/>
            <p:nvPr/>
          </p:nvSpPr>
          <p:spPr>
            <a:xfrm>
              <a:off x="7015493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6062642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15492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10470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157063" y="2219827"/>
                  </a:lnTo>
                  <a:lnTo>
                    <a:pt x="110728" y="2212354"/>
                  </a:lnTo>
                  <a:lnTo>
                    <a:pt x="70487" y="2191543"/>
                  </a:lnTo>
                  <a:lnTo>
                    <a:pt x="38754" y="2159810"/>
                  </a:lnTo>
                  <a:lnTo>
                    <a:pt x="17944" y="2119569"/>
                  </a:lnTo>
                  <a:lnTo>
                    <a:pt x="10470" y="2073235"/>
                  </a:lnTo>
                  <a:lnTo>
                    <a:pt x="10470" y="0"/>
                  </a:lnTo>
                  <a:close/>
                </a:path>
                <a:path w="6062980" h="2230754">
                  <a:moveTo>
                    <a:pt x="5905579" y="2219827"/>
                  </a:moveTo>
                  <a:lnTo>
                    <a:pt x="157063" y="2219827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05579" y="2219827"/>
                  </a:lnTo>
                  <a:close/>
                </a:path>
                <a:path w="6062980" h="2230754">
                  <a:moveTo>
                    <a:pt x="6062642" y="0"/>
                  </a:moveTo>
                  <a:lnTo>
                    <a:pt x="6052171" y="0"/>
                  </a:lnTo>
                  <a:lnTo>
                    <a:pt x="6052171" y="2073235"/>
                  </a:lnTo>
                  <a:lnTo>
                    <a:pt x="6044698" y="2119569"/>
                  </a:lnTo>
                  <a:lnTo>
                    <a:pt x="6023887" y="2159810"/>
                  </a:lnTo>
                  <a:lnTo>
                    <a:pt x="5992154" y="2191543"/>
                  </a:lnTo>
                  <a:lnTo>
                    <a:pt x="5951913" y="2212354"/>
                  </a:lnTo>
                  <a:lnTo>
                    <a:pt x="5905579" y="2219827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  <a:path w="6062980" h="2230754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13287553" y="3926582"/>
            <a:ext cx="6062980" cy="2230755"/>
            <a:chOff x="13287553" y="3926582"/>
            <a:chExt cx="6062980" cy="2230755"/>
          </a:xfrm>
        </p:grpSpPr>
        <p:sp>
          <p:nvSpPr>
            <p:cNvPr id="45" name="object 45"/>
            <p:cNvSpPr/>
            <p:nvPr/>
          </p:nvSpPr>
          <p:spPr>
            <a:xfrm>
              <a:off x="13287553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6062642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3287553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10470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157063" y="2219827"/>
                  </a:lnTo>
                  <a:lnTo>
                    <a:pt x="110728" y="2212354"/>
                  </a:lnTo>
                  <a:lnTo>
                    <a:pt x="70487" y="2191543"/>
                  </a:lnTo>
                  <a:lnTo>
                    <a:pt x="38754" y="2159810"/>
                  </a:lnTo>
                  <a:lnTo>
                    <a:pt x="17944" y="2119569"/>
                  </a:lnTo>
                  <a:lnTo>
                    <a:pt x="10470" y="2073235"/>
                  </a:lnTo>
                  <a:lnTo>
                    <a:pt x="10470" y="0"/>
                  </a:lnTo>
                  <a:close/>
                </a:path>
                <a:path w="6062980" h="2230754">
                  <a:moveTo>
                    <a:pt x="5905579" y="2219827"/>
                  </a:moveTo>
                  <a:lnTo>
                    <a:pt x="157063" y="2219827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05579" y="2219827"/>
                  </a:lnTo>
                  <a:close/>
                </a:path>
                <a:path w="6062980" h="2230754">
                  <a:moveTo>
                    <a:pt x="6062642" y="0"/>
                  </a:moveTo>
                  <a:lnTo>
                    <a:pt x="6052171" y="0"/>
                  </a:lnTo>
                  <a:lnTo>
                    <a:pt x="6052171" y="2073235"/>
                  </a:lnTo>
                  <a:lnTo>
                    <a:pt x="6044698" y="2119569"/>
                  </a:lnTo>
                  <a:lnTo>
                    <a:pt x="6023888" y="2159810"/>
                  </a:lnTo>
                  <a:lnTo>
                    <a:pt x="5992155" y="2191543"/>
                  </a:lnTo>
                  <a:lnTo>
                    <a:pt x="5951913" y="2212354"/>
                  </a:lnTo>
                  <a:lnTo>
                    <a:pt x="5905579" y="2219827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  <a:path w="6062980" h="2230754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7025964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08494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25410" y="2378566"/>
            <a:ext cx="4243070" cy="310515"/>
          </a:xfrm>
          <a:custGeom>
            <a:avLst/>
            <a:gdLst/>
            <a:ahLst/>
            <a:cxnLst/>
            <a:rect l="l" t="t" r="r" b="b"/>
            <a:pathLst>
              <a:path w="4243070" h="310514">
                <a:moveTo>
                  <a:pt x="169628" y="104290"/>
                </a:moveTo>
                <a:lnTo>
                  <a:pt x="94656" y="161251"/>
                </a:lnTo>
                <a:lnTo>
                  <a:pt x="94656" y="218213"/>
                </a:lnTo>
                <a:lnTo>
                  <a:pt x="169628" y="275593"/>
                </a:lnTo>
                <a:lnTo>
                  <a:pt x="169628" y="219888"/>
                </a:lnTo>
                <a:lnTo>
                  <a:pt x="126907" y="189732"/>
                </a:lnTo>
                <a:lnTo>
                  <a:pt x="169628" y="159995"/>
                </a:lnTo>
                <a:lnTo>
                  <a:pt x="169628" y="104290"/>
                </a:lnTo>
                <a:close/>
              </a:path>
              <a:path w="4243070" h="310514">
                <a:moveTo>
                  <a:pt x="74971" y="104290"/>
                </a:moveTo>
                <a:lnTo>
                  <a:pt x="0" y="161251"/>
                </a:lnTo>
                <a:lnTo>
                  <a:pt x="0" y="218213"/>
                </a:lnTo>
                <a:lnTo>
                  <a:pt x="74971" y="275593"/>
                </a:lnTo>
                <a:lnTo>
                  <a:pt x="74971" y="219888"/>
                </a:lnTo>
                <a:lnTo>
                  <a:pt x="32250" y="189732"/>
                </a:lnTo>
                <a:lnTo>
                  <a:pt x="74971" y="159995"/>
                </a:lnTo>
                <a:lnTo>
                  <a:pt x="74971" y="104290"/>
                </a:lnTo>
                <a:close/>
              </a:path>
              <a:path w="4243070" h="310514">
                <a:moveTo>
                  <a:pt x="500923" y="8795"/>
                </a:moveTo>
                <a:lnTo>
                  <a:pt x="232450" y="8795"/>
                </a:lnTo>
                <a:lnTo>
                  <a:pt x="232450" y="301980"/>
                </a:lnTo>
                <a:lnTo>
                  <a:pt x="397052" y="301980"/>
                </a:lnTo>
                <a:lnTo>
                  <a:pt x="423681" y="301410"/>
                </a:lnTo>
                <a:lnTo>
                  <a:pt x="474268" y="290848"/>
                </a:lnTo>
                <a:lnTo>
                  <a:pt x="508417" y="260725"/>
                </a:lnTo>
                <a:lnTo>
                  <a:pt x="514214" y="247531"/>
                </a:lnTo>
                <a:lnTo>
                  <a:pt x="309516" y="247531"/>
                </a:lnTo>
                <a:lnTo>
                  <a:pt x="309516" y="177167"/>
                </a:lnTo>
                <a:lnTo>
                  <a:pt x="515747" y="177167"/>
                </a:lnTo>
                <a:lnTo>
                  <a:pt x="510007" y="163542"/>
                </a:lnTo>
                <a:lnTo>
                  <a:pt x="478817" y="134380"/>
                </a:lnTo>
                <a:lnTo>
                  <a:pt x="432038" y="123360"/>
                </a:lnTo>
                <a:lnTo>
                  <a:pt x="409198" y="122718"/>
                </a:lnTo>
                <a:lnTo>
                  <a:pt x="309516" y="122718"/>
                </a:lnTo>
                <a:lnTo>
                  <a:pt x="309516" y="67432"/>
                </a:lnTo>
                <a:lnTo>
                  <a:pt x="500923" y="67432"/>
                </a:lnTo>
                <a:lnTo>
                  <a:pt x="500923" y="8795"/>
                </a:lnTo>
                <a:close/>
              </a:path>
              <a:path w="4243070" h="310514">
                <a:moveTo>
                  <a:pt x="515747" y="177167"/>
                </a:moveTo>
                <a:lnTo>
                  <a:pt x="382393" y="177167"/>
                </a:lnTo>
                <a:lnTo>
                  <a:pt x="395416" y="177383"/>
                </a:lnTo>
                <a:lnTo>
                  <a:pt x="407733" y="178580"/>
                </a:lnTo>
                <a:lnTo>
                  <a:pt x="437352" y="205772"/>
                </a:lnTo>
                <a:lnTo>
                  <a:pt x="437584" y="209836"/>
                </a:lnTo>
                <a:lnTo>
                  <a:pt x="437679" y="211511"/>
                </a:lnTo>
                <a:lnTo>
                  <a:pt x="407209" y="246118"/>
                </a:lnTo>
                <a:lnTo>
                  <a:pt x="382812" y="247531"/>
                </a:lnTo>
                <a:lnTo>
                  <a:pt x="514214" y="247531"/>
                </a:lnTo>
                <a:lnTo>
                  <a:pt x="516054" y="243343"/>
                </a:lnTo>
                <a:lnTo>
                  <a:pt x="519686" y="225961"/>
                </a:lnTo>
                <a:lnTo>
                  <a:pt x="520513" y="211511"/>
                </a:lnTo>
                <a:lnTo>
                  <a:pt x="520609" y="209836"/>
                </a:lnTo>
                <a:lnTo>
                  <a:pt x="519797" y="194980"/>
                </a:lnTo>
                <a:lnTo>
                  <a:pt x="516630" y="179261"/>
                </a:lnTo>
                <a:lnTo>
                  <a:pt x="515838" y="177383"/>
                </a:lnTo>
                <a:lnTo>
                  <a:pt x="515747" y="177167"/>
                </a:lnTo>
                <a:close/>
              </a:path>
              <a:path w="4243070" h="310514">
                <a:moveTo>
                  <a:pt x="634879" y="89211"/>
                </a:moveTo>
                <a:lnTo>
                  <a:pt x="561164" y="89211"/>
                </a:lnTo>
                <a:lnTo>
                  <a:pt x="561164" y="301980"/>
                </a:lnTo>
                <a:lnTo>
                  <a:pt x="702730" y="301980"/>
                </a:lnTo>
                <a:lnTo>
                  <a:pt x="718188" y="301640"/>
                </a:lnTo>
                <a:lnTo>
                  <a:pt x="768487" y="287739"/>
                </a:lnTo>
                <a:lnTo>
                  <a:pt x="790408" y="258421"/>
                </a:lnTo>
                <a:lnTo>
                  <a:pt x="634879" y="258421"/>
                </a:lnTo>
                <a:lnTo>
                  <a:pt x="634879" y="209116"/>
                </a:lnTo>
                <a:lnTo>
                  <a:pt x="790938" y="209116"/>
                </a:lnTo>
                <a:lnTo>
                  <a:pt x="790686" y="208004"/>
                </a:lnTo>
                <a:lnTo>
                  <a:pt x="756472" y="173037"/>
                </a:lnTo>
                <a:lnTo>
                  <a:pt x="704405" y="165439"/>
                </a:lnTo>
                <a:lnTo>
                  <a:pt x="634879" y="165439"/>
                </a:lnTo>
                <a:lnTo>
                  <a:pt x="634879" y="89211"/>
                </a:lnTo>
                <a:close/>
              </a:path>
              <a:path w="4243070" h="310514">
                <a:moveTo>
                  <a:pt x="790938" y="209116"/>
                </a:moveTo>
                <a:lnTo>
                  <a:pt x="689556" y="209116"/>
                </a:lnTo>
                <a:lnTo>
                  <a:pt x="697233" y="209627"/>
                </a:lnTo>
                <a:lnTo>
                  <a:pt x="705145" y="210765"/>
                </a:lnTo>
                <a:lnTo>
                  <a:pt x="711526" y="212768"/>
                </a:lnTo>
                <a:lnTo>
                  <a:pt x="715714" y="214862"/>
                </a:lnTo>
                <a:lnTo>
                  <a:pt x="722834" y="219888"/>
                </a:lnTo>
                <a:lnTo>
                  <a:pt x="722834" y="243762"/>
                </a:lnTo>
                <a:lnTo>
                  <a:pt x="685139" y="258421"/>
                </a:lnTo>
                <a:lnTo>
                  <a:pt x="790408" y="258421"/>
                </a:lnTo>
                <a:lnTo>
                  <a:pt x="793343" y="247924"/>
                </a:lnTo>
                <a:lnTo>
                  <a:pt x="794455" y="233710"/>
                </a:lnTo>
                <a:lnTo>
                  <a:pt x="793709" y="221308"/>
                </a:lnTo>
                <a:lnTo>
                  <a:pt x="791054" y="209627"/>
                </a:lnTo>
                <a:lnTo>
                  <a:pt x="790938" y="209116"/>
                </a:lnTo>
                <a:close/>
              </a:path>
              <a:path w="4243070" h="310514">
                <a:moveTo>
                  <a:pt x="894138" y="89211"/>
                </a:moveTo>
                <a:lnTo>
                  <a:pt x="820423" y="89211"/>
                </a:lnTo>
                <a:lnTo>
                  <a:pt x="820423" y="301980"/>
                </a:lnTo>
                <a:lnTo>
                  <a:pt x="894138" y="301980"/>
                </a:lnTo>
                <a:lnTo>
                  <a:pt x="894138" y="89211"/>
                </a:lnTo>
                <a:close/>
              </a:path>
              <a:path w="4243070" h="310514">
                <a:moveTo>
                  <a:pt x="1078383" y="138634"/>
                </a:moveTo>
                <a:lnTo>
                  <a:pt x="1004668" y="138634"/>
                </a:lnTo>
                <a:lnTo>
                  <a:pt x="1004668" y="301980"/>
                </a:lnTo>
                <a:lnTo>
                  <a:pt x="1078383" y="301980"/>
                </a:lnTo>
                <a:lnTo>
                  <a:pt x="1078383" y="138634"/>
                </a:lnTo>
                <a:close/>
              </a:path>
              <a:path w="4243070" h="310514">
                <a:moveTo>
                  <a:pt x="1156286" y="89211"/>
                </a:moveTo>
                <a:lnTo>
                  <a:pt x="926764" y="89211"/>
                </a:lnTo>
                <a:lnTo>
                  <a:pt x="926764" y="138634"/>
                </a:lnTo>
                <a:lnTo>
                  <a:pt x="1156286" y="138634"/>
                </a:lnTo>
                <a:lnTo>
                  <a:pt x="1156286" y="89211"/>
                </a:lnTo>
                <a:close/>
              </a:path>
              <a:path w="4243070" h="310514">
                <a:moveTo>
                  <a:pt x="1261496" y="89211"/>
                </a:moveTo>
                <a:lnTo>
                  <a:pt x="1187781" y="89211"/>
                </a:lnTo>
                <a:lnTo>
                  <a:pt x="1187781" y="301980"/>
                </a:lnTo>
                <a:lnTo>
                  <a:pt x="1331441" y="301980"/>
                </a:lnTo>
                <a:lnTo>
                  <a:pt x="1346899" y="301640"/>
                </a:lnTo>
                <a:lnTo>
                  <a:pt x="1397198" y="287739"/>
                </a:lnTo>
                <a:lnTo>
                  <a:pt x="1419119" y="258421"/>
                </a:lnTo>
                <a:lnTo>
                  <a:pt x="1261496" y="258421"/>
                </a:lnTo>
                <a:lnTo>
                  <a:pt x="1261496" y="209116"/>
                </a:lnTo>
                <a:lnTo>
                  <a:pt x="1419650" y="209116"/>
                </a:lnTo>
                <a:lnTo>
                  <a:pt x="1419397" y="208004"/>
                </a:lnTo>
                <a:lnTo>
                  <a:pt x="1385183" y="173037"/>
                </a:lnTo>
                <a:lnTo>
                  <a:pt x="1333117" y="165439"/>
                </a:lnTo>
                <a:lnTo>
                  <a:pt x="1261496" y="165439"/>
                </a:lnTo>
                <a:lnTo>
                  <a:pt x="1261496" y="89211"/>
                </a:lnTo>
                <a:close/>
              </a:path>
              <a:path w="4243070" h="310514">
                <a:moveTo>
                  <a:pt x="1419650" y="209116"/>
                </a:moveTo>
                <a:lnTo>
                  <a:pt x="1316173" y="209116"/>
                </a:lnTo>
                <a:lnTo>
                  <a:pt x="1323850" y="209627"/>
                </a:lnTo>
                <a:lnTo>
                  <a:pt x="1331762" y="210765"/>
                </a:lnTo>
                <a:lnTo>
                  <a:pt x="1338143" y="212768"/>
                </a:lnTo>
                <a:lnTo>
                  <a:pt x="1342331" y="214862"/>
                </a:lnTo>
                <a:lnTo>
                  <a:pt x="1349451" y="219888"/>
                </a:lnTo>
                <a:lnTo>
                  <a:pt x="1349451" y="243762"/>
                </a:lnTo>
                <a:lnTo>
                  <a:pt x="1311756" y="258421"/>
                </a:lnTo>
                <a:lnTo>
                  <a:pt x="1419119" y="258421"/>
                </a:lnTo>
                <a:lnTo>
                  <a:pt x="1422054" y="247924"/>
                </a:lnTo>
                <a:lnTo>
                  <a:pt x="1423166" y="233710"/>
                </a:lnTo>
                <a:lnTo>
                  <a:pt x="1422420" y="221308"/>
                </a:lnTo>
                <a:lnTo>
                  <a:pt x="1419766" y="209627"/>
                </a:lnTo>
                <a:lnTo>
                  <a:pt x="1419650" y="209116"/>
                </a:lnTo>
                <a:close/>
              </a:path>
              <a:path w="4243070" h="310514">
                <a:moveTo>
                  <a:pt x="1673620" y="81254"/>
                </a:moveTo>
                <a:lnTo>
                  <a:pt x="1619891" y="88033"/>
                </a:lnTo>
                <a:lnTo>
                  <a:pt x="1579277" y="109106"/>
                </a:lnTo>
                <a:lnTo>
                  <a:pt x="1553584" y="145571"/>
                </a:lnTo>
                <a:lnTo>
                  <a:pt x="1544619" y="198527"/>
                </a:lnTo>
                <a:lnTo>
                  <a:pt x="1554442" y="252688"/>
                </a:lnTo>
                <a:lnTo>
                  <a:pt x="1581738" y="286902"/>
                </a:lnTo>
                <a:lnTo>
                  <a:pt x="1623248" y="304781"/>
                </a:lnTo>
                <a:lnTo>
                  <a:pt x="1675714" y="309938"/>
                </a:lnTo>
                <a:lnTo>
                  <a:pt x="1717401" y="307019"/>
                </a:lnTo>
                <a:lnTo>
                  <a:pt x="1756654" y="296011"/>
                </a:lnTo>
                <a:lnTo>
                  <a:pt x="1787268" y="273538"/>
                </a:lnTo>
                <a:lnTo>
                  <a:pt x="1792065" y="262190"/>
                </a:lnTo>
                <a:lnTo>
                  <a:pt x="1678646" y="262190"/>
                </a:lnTo>
                <a:lnTo>
                  <a:pt x="1653182" y="257819"/>
                </a:lnTo>
                <a:lnTo>
                  <a:pt x="1635139" y="245123"/>
                </a:lnTo>
                <a:lnTo>
                  <a:pt x="1624400" y="224731"/>
                </a:lnTo>
                <a:lnTo>
                  <a:pt x="1620847" y="197271"/>
                </a:lnTo>
                <a:lnTo>
                  <a:pt x="1624230" y="169994"/>
                </a:lnTo>
                <a:lnTo>
                  <a:pt x="1634721" y="148372"/>
                </a:lnTo>
                <a:lnTo>
                  <a:pt x="1652829" y="134132"/>
                </a:lnTo>
                <a:lnTo>
                  <a:pt x="1679065" y="129001"/>
                </a:lnTo>
                <a:lnTo>
                  <a:pt x="1791017" y="129001"/>
                </a:lnTo>
                <a:lnTo>
                  <a:pt x="1784409" y="115886"/>
                </a:lnTo>
                <a:lnTo>
                  <a:pt x="1751576" y="94552"/>
                </a:lnTo>
                <a:lnTo>
                  <a:pt x="1711911" y="84055"/>
                </a:lnTo>
                <a:lnTo>
                  <a:pt x="1673620" y="81254"/>
                </a:lnTo>
                <a:close/>
              </a:path>
              <a:path w="4243070" h="310514">
                <a:moveTo>
                  <a:pt x="1803040" y="236223"/>
                </a:moveTo>
                <a:lnTo>
                  <a:pt x="1731838" y="236223"/>
                </a:lnTo>
                <a:lnTo>
                  <a:pt x="1722584" y="248408"/>
                </a:lnTo>
                <a:lnTo>
                  <a:pt x="1709640" y="256431"/>
                </a:lnTo>
                <a:lnTo>
                  <a:pt x="1694496" y="260842"/>
                </a:lnTo>
                <a:lnTo>
                  <a:pt x="1678646" y="262190"/>
                </a:lnTo>
                <a:lnTo>
                  <a:pt x="1792065" y="262190"/>
                </a:lnTo>
                <a:lnTo>
                  <a:pt x="1803040" y="236223"/>
                </a:lnTo>
                <a:close/>
              </a:path>
              <a:path w="4243070" h="310514">
                <a:moveTo>
                  <a:pt x="1791017" y="129001"/>
                </a:moveTo>
                <a:lnTo>
                  <a:pt x="1679065" y="129001"/>
                </a:lnTo>
                <a:lnTo>
                  <a:pt x="1693076" y="130054"/>
                </a:lnTo>
                <a:lnTo>
                  <a:pt x="1707912" y="133660"/>
                </a:lnTo>
                <a:lnTo>
                  <a:pt x="1721413" y="140486"/>
                </a:lnTo>
                <a:lnTo>
                  <a:pt x="1731419" y="151199"/>
                </a:lnTo>
                <a:lnTo>
                  <a:pt x="1802203" y="151199"/>
                </a:lnTo>
                <a:lnTo>
                  <a:pt x="1791017" y="129001"/>
                </a:lnTo>
                <a:close/>
              </a:path>
              <a:path w="4243070" h="310514">
                <a:moveTo>
                  <a:pt x="2104530" y="8795"/>
                </a:moveTo>
                <a:lnTo>
                  <a:pt x="1947466" y="8795"/>
                </a:lnTo>
                <a:lnTo>
                  <a:pt x="1947466" y="301980"/>
                </a:lnTo>
                <a:lnTo>
                  <a:pt x="2024532" y="301980"/>
                </a:lnTo>
                <a:lnTo>
                  <a:pt x="2024532" y="205229"/>
                </a:lnTo>
                <a:lnTo>
                  <a:pt x="2099504" y="205229"/>
                </a:lnTo>
                <a:lnTo>
                  <a:pt x="2158717" y="200779"/>
                </a:lnTo>
                <a:lnTo>
                  <a:pt x="2206307" y="174654"/>
                </a:lnTo>
                <a:lnTo>
                  <a:pt x="2222448" y="148267"/>
                </a:lnTo>
                <a:lnTo>
                  <a:pt x="2024532" y="148267"/>
                </a:lnTo>
                <a:lnTo>
                  <a:pt x="2024532" y="67432"/>
                </a:lnTo>
                <a:lnTo>
                  <a:pt x="2224071" y="67432"/>
                </a:lnTo>
                <a:lnTo>
                  <a:pt x="2216751" y="51765"/>
                </a:lnTo>
                <a:lnTo>
                  <a:pt x="2202956" y="35182"/>
                </a:lnTo>
                <a:lnTo>
                  <a:pt x="2182394" y="20987"/>
                </a:lnTo>
                <a:lnTo>
                  <a:pt x="2159083" y="13036"/>
                </a:lnTo>
                <a:lnTo>
                  <a:pt x="2133102" y="9561"/>
                </a:lnTo>
                <a:lnTo>
                  <a:pt x="2104530" y="8795"/>
                </a:lnTo>
                <a:close/>
              </a:path>
              <a:path w="4243070" h="310514">
                <a:moveTo>
                  <a:pt x="2224071" y="67432"/>
                </a:moveTo>
                <a:lnTo>
                  <a:pt x="2098666" y="67432"/>
                </a:lnTo>
                <a:lnTo>
                  <a:pt x="2114392" y="68446"/>
                </a:lnTo>
                <a:lnTo>
                  <a:pt x="2125524" y="70835"/>
                </a:lnTo>
                <a:lnTo>
                  <a:pt x="2150514" y="105127"/>
                </a:lnTo>
                <a:lnTo>
                  <a:pt x="2150601" y="105965"/>
                </a:lnTo>
                <a:lnTo>
                  <a:pt x="2149783" y="115506"/>
                </a:lnTo>
                <a:lnTo>
                  <a:pt x="2118456" y="145964"/>
                </a:lnTo>
                <a:lnTo>
                  <a:pt x="2094059" y="148267"/>
                </a:lnTo>
                <a:lnTo>
                  <a:pt x="2222448" y="148267"/>
                </a:lnTo>
                <a:lnTo>
                  <a:pt x="2225625" y="140676"/>
                </a:lnTo>
                <a:lnTo>
                  <a:pt x="2229218" y="122882"/>
                </a:lnTo>
                <a:lnTo>
                  <a:pt x="2230135" y="105965"/>
                </a:lnTo>
                <a:lnTo>
                  <a:pt x="2230180" y="105127"/>
                </a:lnTo>
                <a:lnTo>
                  <a:pt x="2229107" y="87602"/>
                </a:lnTo>
                <a:lnTo>
                  <a:pt x="2225050" y="69526"/>
                </a:lnTo>
                <a:lnTo>
                  <a:pt x="2224071" y="67432"/>
                </a:lnTo>
                <a:close/>
              </a:path>
              <a:path w="4243070" h="310514">
                <a:moveTo>
                  <a:pt x="2386367" y="81254"/>
                </a:moveTo>
                <a:lnTo>
                  <a:pt x="2336525" y="85861"/>
                </a:lnTo>
                <a:lnTo>
                  <a:pt x="2284171" y="109316"/>
                </a:lnTo>
                <a:lnTo>
                  <a:pt x="2254276" y="151199"/>
                </a:lnTo>
                <a:lnTo>
                  <a:pt x="2247313" y="195596"/>
                </a:lnTo>
                <a:lnTo>
                  <a:pt x="2248773" y="217441"/>
                </a:lnTo>
                <a:lnTo>
                  <a:pt x="2265513" y="261916"/>
                </a:lnTo>
                <a:lnTo>
                  <a:pt x="2309327" y="296862"/>
                </a:lnTo>
                <a:lnTo>
                  <a:pt x="2363095" y="309087"/>
                </a:lnTo>
                <a:lnTo>
                  <a:pt x="2386367" y="309938"/>
                </a:lnTo>
                <a:lnTo>
                  <a:pt x="2409638" y="309087"/>
                </a:lnTo>
                <a:lnTo>
                  <a:pt x="2436208" y="305331"/>
                </a:lnTo>
                <a:lnTo>
                  <a:pt x="2463406" y="296862"/>
                </a:lnTo>
                <a:lnTo>
                  <a:pt x="2488563" y="281876"/>
                </a:lnTo>
                <a:lnTo>
                  <a:pt x="2506963" y="262190"/>
                </a:lnTo>
                <a:lnTo>
                  <a:pt x="2386367" y="262190"/>
                </a:lnTo>
                <a:lnTo>
                  <a:pt x="2375529" y="261588"/>
                </a:lnTo>
                <a:lnTo>
                  <a:pt x="2333790" y="236530"/>
                </a:lnTo>
                <a:lnTo>
                  <a:pt x="2323541" y="195596"/>
                </a:lnTo>
                <a:lnTo>
                  <a:pt x="2324759" y="180432"/>
                </a:lnTo>
                <a:lnTo>
                  <a:pt x="2341132" y="144917"/>
                </a:lnTo>
                <a:lnTo>
                  <a:pt x="2386367" y="129001"/>
                </a:lnTo>
                <a:lnTo>
                  <a:pt x="2506963" y="129001"/>
                </a:lnTo>
                <a:lnTo>
                  <a:pt x="2488563" y="109316"/>
                </a:lnTo>
                <a:lnTo>
                  <a:pt x="2463406" y="94329"/>
                </a:lnTo>
                <a:lnTo>
                  <a:pt x="2436208" y="85861"/>
                </a:lnTo>
                <a:lnTo>
                  <a:pt x="2409638" y="82104"/>
                </a:lnTo>
                <a:lnTo>
                  <a:pt x="2386367" y="81254"/>
                </a:lnTo>
                <a:close/>
              </a:path>
              <a:path w="4243070" h="310514">
                <a:moveTo>
                  <a:pt x="2506963" y="129001"/>
                </a:moveTo>
                <a:lnTo>
                  <a:pt x="2386367" y="129001"/>
                </a:lnTo>
                <a:lnTo>
                  <a:pt x="2397204" y="129603"/>
                </a:lnTo>
                <a:lnTo>
                  <a:pt x="2408984" y="131933"/>
                </a:lnTo>
                <a:lnTo>
                  <a:pt x="2444480" y="166644"/>
                </a:lnTo>
                <a:lnTo>
                  <a:pt x="2449192" y="195596"/>
                </a:lnTo>
                <a:lnTo>
                  <a:pt x="2447975" y="210759"/>
                </a:lnTo>
                <a:lnTo>
                  <a:pt x="2431601" y="246275"/>
                </a:lnTo>
                <a:lnTo>
                  <a:pt x="2386367" y="262190"/>
                </a:lnTo>
                <a:lnTo>
                  <a:pt x="2506963" y="262190"/>
                </a:lnTo>
                <a:lnTo>
                  <a:pt x="2507220" y="261916"/>
                </a:lnTo>
                <a:lnTo>
                  <a:pt x="2518457" y="239992"/>
                </a:lnTo>
                <a:lnTo>
                  <a:pt x="2523961" y="217441"/>
                </a:lnTo>
                <a:lnTo>
                  <a:pt x="2525420" y="195596"/>
                </a:lnTo>
                <a:lnTo>
                  <a:pt x="2523961" y="173751"/>
                </a:lnTo>
                <a:lnTo>
                  <a:pt x="2518457" y="151199"/>
                </a:lnTo>
                <a:lnTo>
                  <a:pt x="2507220" y="129276"/>
                </a:lnTo>
                <a:lnTo>
                  <a:pt x="2506963" y="129001"/>
                </a:lnTo>
                <a:close/>
              </a:path>
              <a:path w="4243070" h="310514">
                <a:moveTo>
                  <a:pt x="2686351" y="81254"/>
                </a:moveTo>
                <a:lnTo>
                  <a:pt x="2632622" y="88033"/>
                </a:lnTo>
                <a:lnTo>
                  <a:pt x="2592008" y="109106"/>
                </a:lnTo>
                <a:lnTo>
                  <a:pt x="2566315" y="145571"/>
                </a:lnTo>
                <a:lnTo>
                  <a:pt x="2557350" y="198527"/>
                </a:lnTo>
                <a:lnTo>
                  <a:pt x="2567173" y="252688"/>
                </a:lnTo>
                <a:lnTo>
                  <a:pt x="2594469" y="286902"/>
                </a:lnTo>
                <a:lnTo>
                  <a:pt x="2635979" y="304781"/>
                </a:lnTo>
                <a:lnTo>
                  <a:pt x="2688445" y="309938"/>
                </a:lnTo>
                <a:lnTo>
                  <a:pt x="2730132" y="307019"/>
                </a:lnTo>
                <a:lnTo>
                  <a:pt x="2769385" y="296011"/>
                </a:lnTo>
                <a:lnTo>
                  <a:pt x="2799999" y="273538"/>
                </a:lnTo>
                <a:lnTo>
                  <a:pt x="2804796" y="262190"/>
                </a:lnTo>
                <a:lnTo>
                  <a:pt x="2691377" y="262190"/>
                </a:lnTo>
                <a:lnTo>
                  <a:pt x="2665913" y="257819"/>
                </a:lnTo>
                <a:lnTo>
                  <a:pt x="2647870" y="245123"/>
                </a:lnTo>
                <a:lnTo>
                  <a:pt x="2637131" y="224731"/>
                </a:lnTo>
                <a:lnTo>
                  <a:pt x="2633578" y="197271"/>
                </a:lnTo>
                <a:lnTo>
                  <a:pt x="2636961" y="169994"/>
                </a:lnTo>
                <a:lnTo>
                  <a:pt x="2647452" y="148372"/>
                </a:lnTo>
                <a:lnTo>
                  <a:pt x="2665560" y="134132"/>
                </a:lnTo>
                <a:lnTo>
                  <a:pt x="2691796" y="129001"/>
                </a:lnTo>
                <a:lnTo>
                  <a:pt x="2803748" y="129001"/>
                </a:lnTo>
                <a:lnTo>
                  <a:pt x="2797139" y="115886"/>
                </a:lnTo>
                <a:lnTo>
                  <a:pt x="2764307" y="94552"/>
                </a:lnTo>
                <a:lnTo>
                  <a:pt x="2724642" y="84055"/>
                </a:lnTo>
                <a:lnTo>
                  <a:pt x="2686351" y="81254"/>
                </a:lnTo>
                <a:close/>
              </a:path>
              <a:path w="4243070" h="310514">
                <a:moveTo>
                  <a:pt x="2815771" y="236223"/>
                </a:moveTo>
                <a:lnTo>
                  <a:pt x="2744569" y="236223"/>
                </a:lnTo>
                <a:lnTo>
                  <a:pt x="2735316" y="248408"/>
                </a:lnTo>
                <a:lnTo>
                  <a:pt x="2722371" y="256431"/>
                </a:lnTo>
                <a:lnTo>
                  <a:pt x="2707227" y="260842"/>
                </a:lnTo>
                <a:lnTo>
                  <a:pt x="2691377" y="262190"/>
                </a:lnTo>
                <a:lnTo>
                  <a:pt x="2804796" y="262190"/>
                </a:lnTo>
                <a:lnTo>
                  <a:pt x="2815771" y="236223"/>
                </a:lnTo>
                <a:close/>
              </a:path>
              <a:path w="4243070" h="310514">
                <a:moveTo>
                  <a:pt x="2803748" y="129001"/>
                </a:moveTo>
                <a:lnTo>
                  <a:pt x="2691796" y="129001"/>
                </a:lnTo>
                <a:lnTo>
                  <a:pt x="2705807" y="130054"/>
                </a:lnTo>
                <a:lnTo>
                  <a:pt x="2720643" y="133660"/>
                </a:lnTo>
                <a:lnTo>
                  <a:pt x="2734144" y="140486"/>
                </a:lnTo>
                <a:lnTo>
                  <a:pt x="2744150" y="151199"/>
                </a:lnTo>
                <a:lnTo>
                  <a:pt x="2814933" y="151199"/>
                </a:lnTo>
                <a:lnTo>
                  <a:pt x="2803748" y="129001"/>
                </a:lnTo>
                <a:close/>
              </a:path>
              <a:path w="4243070" h="310514">
                <a:moveTo>
                  <a:pt x="2975527" y="81254"/>
                </a:moveTo>
                <a:lnTo>
                  <a:pt x="2921799" y="88033"/>
                </a:lnTo>
                <a:lnTo>
                  <a:pt x="2881185" y="109106"/>
                </a:lnTo>
                <a:lnTo>
                  <a:pt x="2855492" y="145571"/>
                </a:lnTo>
                <a:lnTo>
                  <a:pt x="2846526" y="198527"/>
                </a:lnTo>
                <a:lnTo>
                  <a:pt x="2856349" y="252688"/>
                </a:lnTo>
                <a:lnTo>
                  <a:pt x="2883645" y="286902"/>
                </a:lnTo>
                <a:lnTo>
                  <a:pt x="2925156" y="304781"/>
                </a:lnTo>
                <a:lnTo>
                  <a:pt x="2977622" y="309938"/>
                </a:lnTo>
                <a:lnTo>
                  <a:pt x="3019309" y="307019"/>
                </a:lnTo>
                <a:lnTo>
                  <a:pt x="3058561" y="296011"/>
                </a:lnTo>
                <a:lnTo>
                  <a:pt x="3089176" y="273538"/>
                </a:lnTo>
                <a:lnTo>
                  <a:pt x="3093972" y="262190"/>
                </a:lnTo>
                <a:lnTo>
                  <a:pt x="2980553" y="262190"/>
                </a:lnTo>
                <a:lnTo>
                  <a:pt x="2955089" y="257819"/>
                </a:lnTo>
                <a:lnTo>
                  <a:pt x="2937047" y="245123"/>
                </a:lnTo>
                <a:lnTo>
                  <a:pt x="2926308" y="224731"/>
                </a:lnTo>
                <a:lnTo>
                  <a:pt x="2922754" y="197271"/>
                </a:lnTo>
                <a:lnTo>
                  <a:pt x="2926138" y="169994"/>
                </a:lnTo>
                <a:lnTo>
                  <a:pt x="2936628" y="148372"/>
                </a:lnTo>
                <a:lnTo>
                  <a:pt x="2954736" y="134132"/>
                </a:lnTo>
                <a:lnTo>
                  <a:pt x="2980972" y="129001"/>
                </a:lnTo>
                <a:lnTo>
                  <a:pt x="3092924" y="129001"/>
                </a:lnTo>
                <a:lnTo>
                  <a:pt x="3086316" y="115886"/>
                </a:lnTo>
                <a:lnTo>
                  <a:pt x="3053483" y="94552"/>
                </a:lnTo>
                <a:lnTo>
                  <a:pt x="3013818" y="84055"/>
                </a:lnTo>
                <a:lnTo>
                  <a:pt x="2975527" y="81254"/>
                </a:lnTo>
                <a:close/>
              </a:path>
              <a:path w="4243070" h="310514">
                <a:moveTo>
                  <a:pt x="3104948" y="236223"/>
                </a:moveTo>
                <a:lnTo>
                  <a:pt x="3033746" y="236223"/>
                </a:lnTo>
                <a:lnTo>
                  <a:pt x="3024492" y="248408"/>
                </a:lnTo>
                <a:lnTo>
                  <a:pt x="3011547" y="256431"/>
                </a:lnTo>
                <a:lnTo>
                  <a:pt x="2996404" y="260842"/>
                </a:lnTo>
                <a:lnTo>
                  <a:pt x="2980553" y="262190"/>
                </a:lnTo>
                <a:lnTo>
                  <a:pt x="3093972" y="262190"/>
                </a:lnTo>
                <a:lnTo>
                  <a:pt x="3104948" y="236223"/>
                </a:lnTo>
                <a:close/>
              </a:path>
              <a:path w="4243070" h="310514">
                <a:moveTo>
                  <a:pt x="3092924" y="129001"/>
                </a:moveTo>
                <a:lnTo>
                  <a:pt x="2980972" y="129001"/>
                </a:lnTo>
                <a:lnTo>
                  <a:pt x="2994984" y="130054"/>
                </a:lnTo>
                <a:lnTo>
                  <a:pt x="3009820" y="133660"/>
                </a:lnTo>
                <a:lnTo>
                  <a:pt x="3023320" y="140486"/>
                </a:lnTo>
                <a:lnTo>
                  <a:pt x="3033327" y="151199"/>
                </a:lnTo>
                <a:lnTo>
                  <a:pt x="3104110" y="151199"/>
                </a:lnTo>
                <a:lnTo>
                  <a:pt x="3092924" y="129001"/>
                </a:lnTo>
                <a:close/>
              </a:path>
              <a:path w="4243070" h="310514">
                <a:moveTo>
                  <a:pt x="3219470" y="89211"/>
                </a:moveTo>
                <a:lnTo>
                  <a:pt x="3145755" y="89211"/>
                </a:lnTo>
                <a:lnTo>
                  <a:pt x="3145755" y="301980"/>
                </a:lnTo>
                <a:lnTo>
                  <a:pt x="3222820" y="301980"/>
                </a:lnTo>
                <a:lnTo>
                  <a:pt x="3276628" y="231615"/>
                </a:lnTo>
                <a:lnTo>
                  <a:pt x="3219470" y="231615"/>
                </a:lnTo>
                <a:lnTo>
                  <a:pt x="3219470" y="89211"/>
                </a:lnTo>
                <a:close/>
              </a:path>
              <a:path w="4243070" h="310514">
                <a:moveTo>
                  <a:pt x="3405432" y="159576"/>
                </a:moveTo>
                <a:lnTo>
                  <a:pt x="3331718" y="159576"/>
                </a:lnTo>
                <a:lnTo>
                  <a:pt x="3331718" y="301980"/>
                </a:lnTo>
                <a:lnTo>
                  <a:pt x="3405432" y="301980"/>
                </a:lnTo>
                <a:lnTo>
                  <a:pt x="3405432" y="159576"/>
                </a:lnTo>
                <a:close/>
              </a:path>
              <a:path w="4243070" h="310514">
                <a:moveTo>
                  <a:pt x="3405432" y="89211"/>
                </a:moveTo>
                <a:lnTo>
                  <a:pt x="3327948" y="89211"/>
                </a:lnTo>
                <a:lnTo>
                  <a:pt x="3219470" y="231615"/>
                </a:lnTo>
                <a:lnTo>
                  <a:pt x="3276628" y="231615"/>
                </a:lnTo>
                <a:lnTo>
                  <a:pt x="3331718" y="159576"/>
                </a:lnTo>
                <a:lnTo>
                  <a:pt x="3405432" y="159576"/>
                </a:lnTo>
                <a:lnTo>
                  <a:pt x="3405432" y="89211"/>
                </a:lnTo>
                <a:close/>
              </a:path>
              <a:path w="4243070" h="310514">
                <a:moveTo>
                  <a:pt x="3587246" y="81254"/>
                </a:moveTo>
                <a:lnTo>
                  <a:pt x="3541422" y="85422"/>
                </a:lnTo>
                <a:lnTo>
                  <a:pt x="3503017" y="98516"/>
                </a:lnTo>
                <a:lnTo>
                  <a:pt x="3454814" y="155022"/>
                </a:lnTo>
                <a:lnTo>
                  <a:pt x="3448193" y="200203"/>
                </a:lnTo>
                <a:lnTo>
                  <a:pt x="3455347" y="245712"/>
                </a:lnTo>
                <a:lnTo>
                  <a:pt x="3475468" y="277188"/>
                </a:lnTo>
                <a:lnTo>
                  <a:pt x="3506545" y="296883"/>
                </a:lnTo>
                <a:lnTo>
                  <a:pt x="3546569" y="307049"/>
                </a:lnTo>
                <a:lnTo>
                  <a:pt x="3593529" y="309938"/>
                </a:lnTo>
                <a:lnTo>
                  <a:pt x="3630772" y="307974"/>
                </a:lnTo>
                <a:lnTo>
                  <a:pt x="3667820" y="299257"/>
                </a:lnTo>
                <a:lnTo>
                  <a:pt x="3698192" y="279546"/>
                </a:lnTo>
                <a:lnTo>
                  <a:pt x="3706330" y="263028"/>
                </a:lnTo>
                <a:lnTo>
                  <a:pt x="3592691" y="263028"/>
                </a:lnTo>
                <a:lnTo>
                  <a:pt x="3561560" y="259887"/>
                </a:lnTo>
                <a:lnTo>
                  <a:pt x="3540284" y="249835"/>
                </a:lnTo>
                <a:lnTo>
                  <a:pt x="3527726" y="231930"/>
                </a:lnTo>
                <a:lnTo>
                  <a:pt x="3522746" y="205229"/>
                </a:lnTo>
                <a:lnTo>
                  <a:pt x="3718342" y="205229"/>
                </a:lnTo>
                <a:lnTo>
                  <a:pt x="3718342" y="197690"/>
                </a:lnTo>
                <a:lnTo>
                  <a:pt x="3713141" y="167534"/>
                </a:lnTo>
                <a:lnTo>
                  <a:pt x="3525259" y="167534"/>
                </a:lnTo>
                <a:lnTo>
                  <a:pt x="3532130" y="149988"/>
                </a:lnTo>
                <a:lnTo>
                  <a:pt x="3543792" y="137116"/>
                </a:lnTo>
                <a:lnTo>
                  <a:pt x="3560951" y="129191"/>
                </a:lnTo>
                <a:lnTo>
                  <a:pt x="3584315" y="126488"/>
                </a:lnTo>
                <a:lnTo>
                  <a:pt x="3696365" y="126488"/>
                </a:lnTo>
                <a:lnTo>
                  <a:pt x="3682636" y="107745"/>
                </a:lnTo>
                <a:lnTo>
                  <a:pt x="3641302" y="87549"/>
                </a:lnTo>
                <a:lnTo>
                  <a:pt x="3587246" y="81254"/>
                </a:lnTo>
                <a:close/>
              </a:path>
              <a:path w="4243070" h="310514">
                <a:moveTo>
                  <a:pt x="3715410" y="244599"/>
                </a:moveTo>
                <a:lnTo>
                  <a:pt x="3641276" y="244599"/>
                </a:lnTo>
                <a:lnTo>
                  <a:pt x="3631329" y="254547"/>
                </a:lnTo>
                <a:lnTo>
                  <a:pt x="3618868" y="260096"/>
                </a:lnTo>
                <a:lnTo>
                  <a:pt x="3605466" y="262505"/>
                </a:lnTo>
                <a:lnTo>
                  <a:pt x="3592691" y="263028"/>
                </a:lnTo>
                <a:lnTo>
                  <a:pt x="3706330" y="263028"/>
                </a:lnTo>
                <a:lnTo>
                  <a:pt x="3715410" y="244599"/>
                </a:lnTo>
                <a:close/>
              </a:path>
              <a:path w="4243070" h="310514">
                <a:moveTo>
                  <a:pt x="3696365" y="126488"/>
                </a:moveTo>
                <a:lnTo>
                  <a:pt x="3584315" y="126488"/>
                </a:lnTo>
                <a:lnTo>
                  <a:pt x="3605721" y="128543"/>
                </a:lnTo>
                <a:lnTo>
                  <a:pt x="3623947" y="135388"/>
                </a:lnTo>
                <a:lnTo>
                  <a:pt x="3636911" y="148045"/>
                </a:lnTo>
                <a:lnTo>
                  <a:pt x="3642533" y="167534"/>
                </a:lnTo>
                <a:lnTo>
                  <a:pt x="3713141" y="167534"/>
                </a:lnTo>
                <a:lnTo>
                  <a:pt x="3709049" y="143804"/>
                </a:lnTo>
                <a:lnTo>
                  <a:pt x="3696365" y="126488"/>
                </a:lnTo>
                <a:close/>
              </a:path>
              <a:path w="4243070" h="310514">
                <a:moveTo>
                  <a:pt x="3833816" y="89211"/>
                </a:moveTo>
                <a:lnTo>
                  <a:pt x="3760101" y="89211"/>
                </a:lnTo>
                <a:lnTo>
                  <a:pt x="3760101" y="301980"/>
                </a:lnTo>
                <a:lnTo>
                  <a:pt x="3837167" y="301980"/>
                </a:lnTo>
                <a:lnTo>
                  <a:pt x="3890975" y="231615"/>
                </a:lnTo>
                <a:lnTo>
                  <a:pt x="3833816" y="231615"/>
                </a:lnTo>
                <a:lnTo>
                  <a:pt x="3833816" y="89211"/>
                </a:lnTo>
                <a:close/>
              </a:path>
              <a:path w="4243070" h="310514">
                <a:moveTo>
                  <a:pt x="4019779" y="159576"/>
                </a:moveTo>
                <a:lnTo>
                  <a:pt x="3946064" y="159576"/>
                </a:lnTo>
                <a:lnTo>
                  <a:pt x="3946064" y="301980"/>
                </a:lnTo>
                <a:lnTo>
                  <a:pt x="4019779" y="301980"/>
                </a:lnTo>
                <a:lnTo>
                  <a:pt x="4019779" y="159576"/>
                </a:lnTo>
                <a:close/>
              </a:path>
              <a:path w="4243070" h="310514">
                <a:moveTo>
                  <a:pt x="4019779" y="89211"/>
                </a:moveTo>
                <a:lnTo>
                  <a:pt x="3942294" y="89211"/>
                </a:lnTo>
                <a:lnTo>
                  <a:pt x="3833816" y="231615"/>
                </a:lnTo>
                <a:lnTo>
                  <a:pt x="3890975" y="231615"/>
                </a:lnTo>
                <a:lnTo>
                  <a:pt x="3946064" y="159576"/>
                </a:lnTo>
                <a:lnTo>
                  <a:pt x="4019779" y="159576"/>
                </a:lnTo>
                <a:lnTo>
                  <a:pt x="4019779" y="89211"/>
                </a:lnTo>
                <a:close/>
              </a:path>
              <a:path w="4243070" h="310514">
                <a:moveTo>
                  <a:pt x="3851826" y="0"/>
                </a:moveTo>
                <a:lnTo>
                  <a:pt x="3798215" y="0"/>
                </a:lnTo>
                <a:lnTo>
                  <a:pt x="3799282" y="14076"/>
                </a:lnTo>
                <a:lnTo>
                  <a:pt x="3829902" y="52733"/>
                </a:lnTo>
                <a:lnTo>
                  <a:pt x="3869194" y="61136"/>
                </a:lnTo>
                <a:lnTo>
                  <a:pt x="3888683" y="61568"/>
                </a:lnTo>
                <a:lnTo>
                  <a:pt x="3908172" y="61136"/>
                </a:lnTo>
                <a:lnTo>
                  <a:pt x="3947464" y="52733"/>
                </a:lnTo>
                <a:lnTo>
                  <a:pt x="3972026" y="29737"/>
                </a:lnTo>
                <a:lnTo>
                  <a:pt x="3888683" y="29737"/>
                </a:lnTo>
                <a:lnTo>
                  <a:pt x="3881648" y="29567"/>
                </a:lnTo>
                <a:lnTo>
                  <a:pt x="3851407" y="10889"/>
                </a:lnTo>
                <a:lnTo>
                  <a:pt x="3851826" y="0"/>
                </a:lnTo>
                <a:close/>
              </a:path>
              <a:path w="4243070" h="310514">
                <a:moveTo>
                  <a:pt x="3979152" y="0"/>
                </a:moveTo>
                <a:lnTo>
                  <a:pt x="3925541" y="0"/>
                </a:lnTo>
                <a:lnTo>
                  <a:pt x="3925960" y="10889"/>
                </a:lnTo>
                <a:lnTo>
                  <a:pt x="3921353" y="18847"/>
                </a:lnTo>
                <a:lnTo>
                  <a:pt x="3888683" y="29737"/>
                </a:lnTo>
                <a:lnTo>
                  <a:pt x="3972026" y="29737"/>
                </a:lnTo>
                <a:lnTo>
                  <a:pt x="3974388" y="25601"/>
                </a:lnTo>
                <a:lnTo>
                  <a:pt x="3978085" y="14076"/>
                </a:lnTo>
                <a:lnTo>
                  <a:pt x="3979152" y="0"/>
                </a:lnTo>
                <a:close/>
              </a:path>
              <a:path w="4243070" h="310514">
                <a:moveTo>
                  <a:pt x="4073010" y="104290"/>
                </a:moveTo>
                <a:lnTo>
                  <a:pt x="4073010" y="159995"/>
                </a:lnTo>
                <a:lnTo>
                  <a:pt x="4115731" y="189732"/>
                </a:lnTo>
                <a:lnTo>
                  <a:pt x="4073010" y="219888"/>
                </a:lnTo>
                <a:lnTo>
                  <a:pt x="4073010" y="275593"/>
                </a:lnTo>
                <a:lnTo>
                  <a:pt x="4147982" y="218213"/>
                </a:lnTo>
                <a:lnTo>
                  <a:pt x="4147982" y="161251"/>
                </a:lnTo>
                <a:lnTo>
                  <a:pt x="4073010" y="104290"/>
                </a:lnTo>
                <a:close/>
              </a:path>
              <a:path w="4243070" h="310514">
                <a:moveTo>
                  <a:pt x="4167667" y="104290"/>
                </a:moveTo>
                <a:lnTo>
                  <a:pt x="4167667" y="159995"/>
                </a:lnTo>
                <a:lnTo>
                  <a:pt x="4210388" y="189732"/>
                </a:lnTo>
                <a:lnTo>
                  <a:pt x="4167667" y="219888"/>
                </a:lnTo>
                <a:lnTo>
                  <a:pt x="4167667" y="275593"/>
                </a:lnTo>
                <a:lnTo>
                  <a:pt x="4242639" y="218213"/>
                </a:lnTo>
                <a:lnTo>
                  <a:pt x="4242639" y="161251"/>
                </a:lnTo>
                <a:lnTo>
                  <a:pt x="4167667" y="104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8" y="2827600"/>
            <a:ext cx="4854408" cy="661941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977" y="4267361"/>
            <a:ext cx="5023280" cy="1448789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7292762" y="2387361"/>
            <a:ext cx="4470400" cy="301625"/>
          </a:xfrm>
          <a:custGeom>
            <a:avLst/>
            <a:gdLst/>
            <a:ahLst/>
            <a:cxnLst/>
            <a:rect l="l" t="t" r="r" b="b"/>
            <a:pathLst>
              <a:path w="4470400" h="30162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470400" h="30162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470400" h="30162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470400" h="30162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470400" h="30162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470400" h="30162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470400" h="30162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470400" h="30162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470400" h="30162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470400" h="30162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470400" h="30162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470400" h="301625">
                <a:moveTo>
                  <a:pt x="1822726" y="175492"/>
                </a:moveTo>
                <a:lnTo>
                  <a:pt x="1745660" y="175492"/>
                </a:lnTo>
                <a:lnTo>
                  <a:pt x="1745660" y="293184"/>
                </a:lnTo>
                <a:lnTo>
                  <a:pt x="1822726" y="293184"/>
                </a:lnTo>
                <a:lnTo>
                  <a:pt x="1822726" y="175492"/>
                </a:lnTo>
                <a:close/>
              </a:path>
              <a:path w="4470400" h="301625">
                <a:moveTo>
                  <a:pt x="1626292" y="0"/>
                </a:moveTo>
                <a:lnTo>
                  <a:pt x="1549226" y="0"/>
                </a:lnTo>
                <a:lnTo>
                  <a:pt x="1549271" y="91096"/>
                </a:lnTo>
                <a:lnTo>
                  <a:pt x="1558591" y="139400"/>
                </a:lnTo>
                <a:lnTo>
                  <a:pt x="1592824" y="168613"/>
                </a:lnTo>
                <a:lnTo>
                  <a:pt x="1652273" y="179464"/>
                </a:lnTo>
                <a:lnTo>
                  <a:pt x="1681997" y="180099"/>
                </a:lnTo>
                <a:lnTo>
                  <a:pt x="1698835" y="179909"/>
                </a:lnTo>
                <a:lnTo>
                  <a:pt x="1714299" y="179209"/>
                </a:lnTo>
                <a:lnTo>
                  <a:pt x="1729528" y="177802"/>
                </a:lnTo>
                <a:lnTo>
                  <a:pt x="1745660" y="175492"/>
                </a:lnTo>
                <a:lnTo>
                  <a:pt x="1822726" y="175492"/>
                </a:lnTo>
                <a:lnTo>
                  <a:pt x="1822726" y="121462"/>
                </a:lnTo>
                <a:lnTo>
                  <a:pt x="1692468" y="121462"/>
                </a:lnTo>
                <a:lnTo>
                  <a:pt x="1669995" y="120382"/>
                </a:lnTo>
                <a:lnTo>
                  <a:pt x="1631416" y="100507"/>
                </a:lnTo>
                <a:lnTo>
                  <a:pt x="1626292" y="73296"/>
                </a:lnTo>
                <a:lnTo>
                  <a:pt x="1626292" y="0"/>
                </a:lnTo>
                <a:close/>
              </a:path>
              <a:path w="4470400" h="301625">
                <a:moveTo>
                  <a:pt x="1822726" y="0"/>
                </a:moveTo>
                <a:lnTo>
                  <a:pt x="1745660" y="0"/>
                </a:lnTo>
                <a:lnTo>
                  <a:pt x="1745660" y="116855"/>
                </a:lnTo>
                <a:lnTo>
                  <a:pt x="1732813" y="119165"/>
                </a:lnTo>
                <a:lnTo>
                  <a:pt x="1720163" y="120572"/>
                </a:lnTo>
                <a:lnTo>
                  <a:pt x="1706963" y="121272"/>
                </a:lnTo>
                <a:lnTo>
                  <a:pt x="1692468" y="121462"/>
                </a:lnTo>
                <a:lnTo>
                  <a:pt x="1822726" y="121462"/>
                </a:lnTo>
                <a:lnTo>
                  <a:pt x="1822726" y="0"/>
                </a:lnTo>
                <a:close/>
              </a:path>
              <a:path w="4470400" h="301625">
                <a:moveTo>
                  <a:pt x="2010478" y="72458"/>
                </a:moveTo>
                <a:lnTo>
                  <a:pt x="1964654" y="76626"/>
                </a:lnTo>
                <a:lnTo>
                  <a:pt x="1926249" y="89721"/>
                </a:lnTo>
                <a:lnTo>
                  <a:pt x="1878046" y="146227"/>
                </a:lnTo>
                <a:lnTo>
                  <a:pt x="1871425" y="191407"/>
                </a:lnTo>
                <a:lnTo>
                  <a:pt x="1878579" y="236916"/>
                </a:lnTo>
                <a:lnTo>
                  <a:pt x="1898699" y="268393"/>
                </a:lnTo>
                <a:lnTo>
                  <a:pt x="1929777" y="288088"/>
                </a:lnTo>
                <a:lnTo>
                  <a:pt x="1969801" y="298254"/>
                </a:lnTo>
                <a:lnTo>
                  <a:pt x="2016761" y="301142"/>
                </a:lnTo>
                <a:lnTo>
                  <a:pt x="2054004" y="299179"/>
                </a:lnTo>
                <a:lnTo>
                  <a:pt x="2091052" y="290462"/>
                </a:lnTo>
                <a:lnTo>
                  <a:pt x="2121424" y="270750"/>
                </a:lnTo>
                <a:lnTo>
                  <a:pt x="2129562" y="254233"/>
                </a:lnTo>
                <a:lnTo>
                  <a:pt x="2015923" y="254233"/>
                </a:lnTo>
                <a:lnTo>
                  <a:pt x="1984792" y="251091"/>
                </a:lnTo>
                <a:lnTo>
                  <a:pt x="1963516" y="241039"/>
                </a:lnTo>
                <a:lnTo>
                  <a:pt x="1950958" y="223134"/>
                </a:lnTo>
                <a:lnTo>
                  <a:pt x="1945978" y="196433"/>
                </a:lnTo>
                <a:lnTo>
                  <a:pt x="2141574" y="196433"/>
                </a:lnTo>
                <a:lnTo>
                  <a:pt x="2141574" y="188894"/>
                </a:lnTo>
                <a:lnTo>
                  <a:pt x="2136373" y="158738"/>
                </a:lnTo>
                <a:lnTo>
                  <a:pt x="1948491" y="158738"/>
                </a:lnTo>
                <a:lnTo>
                  <a:pt x="1955362" y="141193"/>
                </a:lnTo>
                <a:lnTo>
                  <a:pt x="1967024" y="128320"/>
                </a:lnTo>
                <a:lnTo>
                  <a:pt x="1984183" y="120395"/>
                </a:lnTo>
                <a:lnTo>
                  <a:pt x="2007546" y="117692"/>
                </a:lnTo>
                <a:lnTo>
                  <a:pt x="2119597" y="117692"/>
                </a:lnTo>
                <a:lnTo>
                  <a:pt x="2105868" y="98949"/>
                </a:lnTo>
                <a:lnTo>
                  <a:pt x="2064534" y="78754"/>
                </a:lnTo>
                <a:lnTo>
                  <a:pt x="2010478" y="72458"/>
                </a:lnTo>
                <a:close/>
              </a:path>
              <a:path w="4470400" h="301625">
                <a:moveTo>
                  <a:pt x="2138642" y="235804"/>
                </a:moveTo>
                <a:lnTo>
                  <a:pt x="2064508" y="235804"/>
                </a:lnTo>
                <a:lnTo>
                  <a:pt x="2054561" y="245751"/>
                </a:lnTo>
                <a:lnTo>
                  <a:pt x="2042100" y="251301"/>
                </a:lnTo>
                <a:lnTo>
                  <a:pt x="2028698" y="253709"/>
                </a:lnTo>
                <a:lnTo>
                  <a:pt x="2015923" y="254233"/>
                </a:lnTo>
                <a:lnTo>
                  <a:pt x="2129562" y="254233"/>
                </a:lnTo>
                <a:lnTo>
                  <a:pt x="2138642" y="235804"/>
                </a:lnTo>
                <a:close/>
              </a:path>
              <a:path w="4470400" h="301625">
                <a:moveTo>
                  <a:pt x="2119597" y="117692"/>
                </a:moveTo>
                <a:lnTo>
                  <a:pt x="2007546" y="117692"/>
                </a:lnTo>
                <a:lnTo>
                  <a:pt x="2028953" y="119747"/>
                </a:lnTo>
                <a:lnTo>
                  <a:pt x="2047179" y="126593"/>
                </a:lnTo>
                <a:lnTo>
                  <a:pt x="2060143" y="139249"/>
                </a:lnTo>
                <a:lnTo>
                  <a:pt x="2065765" y="158738"/>
                </a:lnTo>
                <a:lnTo>
                  <a:pt x="2136373" y="158738"/>
                </a:lnTo>
                <a:lnTo>
                  <a:pt x="2132281" y="135008"/>
                </a:lnTo>
                <a:lnTo>
                  <a:pt x="2119597" y="117692"/>
                </a:lnTo>
                <a:close/>
              </a:path>
              <a:path w="4470400" h="301625">
                <a:moveTo>
                  <a:pt x="2158321" y="244599"/>
                </a:moveTo>
                <a:lnTo>
                  <a:pt x="2158321" y="292765"/>
                </a:lnTo>
                <a:lnTo>
                  <a:pt x="2166265" y="294284"/>
                </a:lnTo>
                <a:lnTo>
                  <a:pt x="2173503" y="295174"/>
                </a:lnTo>
                <a:lnTo>
                  <a:pt x="2182355" y="295697"/>
                </a:lnTo>
                <a:lnTo>
                  <a:pt x="2188058" y="295697"/>
                </a:lnTo>
                <a:lnTo>
                  <a:pt x="2230936" y="287746"/>
                </a:lnTo>
                <a:lnTo>
                  <a:pt x="2262820" y="248840"/>
                </a:lnTo>
                <a:lnTo>
                  <a:pt x="2263537" y="246275"/>
                </a:lnTo>
                <a:lnTo>
                  <a:pt x="2165860" y="246275"/>
                </a:lnTo>
                <a:lnTo>
                  <a:pt x="2162090" y="245856"/>
                </a:lnTo>
                <a:lnTo>
                  <a:pt x="2158321" y="244599"/>
                </a:lnTo>
                <a:close/>
              </a:path>
              <a:path w="4470400" h="301625">
                <a:moveTo>
                  <a:pt x="2417580" y="129838"/>
                </a:moveTo>
                <a:lnTo>
                  <a:pt x="2343865" y="129838"/>
                </a:lnTo>
                <a:lnTo>
                  <a:pt x="2343865" y="293237"/>
                </a:lnTo>
                <a:lnTo>
                  <a:pt x="2417580" y="293237"/>
                </a:lnTo>
                <a:lnTo>
                  <a:pt x="2417580" y="129838"/>
                </a:lnTo>
                <a:close/>
              </a:path>
              <a:path w="4470400" h="301625">
                <a:moveTo>
                  <a:pt x="2417580" y="80416"/>
                </a:moveTo>
                <a:lnTo>
                  <a:pt x="2206068" y="80416"/>
                </a:lnTo>
                <a:lnTo>
                  <a:pt x="2206034" y="161670"/>
                </a:lnTo>
                <a:lnTo>
                  <a:pt x="2205861" y="174746"/>
                </a:lnTo>
                <a:lnTo>
                  <a:pt x="2201042" y="221354"/>
                </a:lnTo>
                <a:lnTo>
                  <a:pt x="2178425" y="246275"/>
                </a:lnTo>
                <a:lnTo>
                  <a:pt x="2263537" y="246275"/>
                </a:lnTo>
                <a:lnTo>
                  <a:pt x="2270058" y="208436"/>
                </a:lnTo>
                <a:lnTo>
                  <a:pt x="2271825" y="161670"/>
                </a:lnTo>
                <a:lnTo>
                  <a:pt x="2271825" y="129838"/>
                </a:lnTo>
                <a:lnTo>
                  <a:pt x="2417580" y="129838"/>
                </a:lnTo>
                <a:lnTo>
                  <a:pt x="2417580" y="80416"/>
                </a:lnTo>
                <a:close/>
              </a:path>
              <a:path w="4470400" h="301625">
                <a:moveTo>
                  <a:pt x="2599465" y="72458"/>
                </a:moveTo>
                <a:lnTo>
                  <a:pt x="2549624" y="77065"/>
                </a:lnTo>
                <a:lnTo>
                  <a:pt x="2497270" y="100520"/>
                </a:lnTo>
                <a:lnTo>
                  <a:pt x="2467375" y="142404"/>
                </a:lnTo>
                <a:lnTo>
                  <a:pt x="2460412" y="186800"/>
                </a:lnTo>
                <a:lnTo>
                  <a:pt x="2461871" y="208645"/>
                </a:lnTo>
                <a:lnTo>
                  <a:pt x="2478612" y="253120"/>
                </a:lnTo>
                <a:lnTo>
                  <a:pt x="2522426" y="288067"/>
                </a:lnTo>
                <a:lnTo>
                  <a:pt x="2576194" y="300291"/>
                </a:lnTo>
                <a:lnTo>
                  <a:pt x="2599465" y="301142"/>
                </a:lnTo>
                <a:lnTo>
                  <a:pt x="2622737" y="300291"/>
                </a:lnTo>
                <a:lnTo>
                  <a:pt x="2649307" y="296535"/>
                </a:lnTo>
                <a:lnTo>
                  <a:pt x="2676505" y="288067"/>
                </a:lnTo>
                <a:lnTo>
                  <a:pt x="2701661" y="273080"/>
                </a:lnTo>
                <a:lnTo>
                  <a:pt x="2720062" y="253395"/>
                </a:lnTo>
                <a:lnTo>
                  <a:pt x="2599465" y="253395"/>
                </a:lnTo>
                <a:lnTo>
                  <a:pt x="2588628" y="252793"/>
                </a:lnTo>
                <a:lnTo>
                  <a:pt x="2546889" y="227735"/>
                </a:lnTo>
                <a:lnTo>
                  <a:pt x="2536640" y="186800"/>
                </a:lnTo>
                <a:lnTo>
                  <a:pt x="2537857" y="171637"/>
                </a:lnTo>
                <a:lnTo>
                  <a:pt x="2554231" y="136121"/>
                </a:lnTo>
                <a:lnTo>
                  <a:pt x="2599465" y="120205"/>
                </a:lnTo>
                <a:lnTo>
                  <a:pt x="2720062" y="120205"/>
                </a:lnTo>
                <a:lnTo>
                  <a:pt x="2701661" y="100520"/>
                </a:lnTo>
                <a:lnTo>
                  <a:pt x="2676505" y="85534"/>
                </a:lnTo>
                <a:lnTo>
                  <a:pt x="2649307" y="77065"/>
                </a:lnTo>
                <a:lnTo>
                  <a:pt x="2622737" y="73309"/>
                </a:lnTo>
                <a:lnTo>
                  <a:pt x="2599465" y="72458"/>
                </a:lnTo>
                <a:close/>
              </a:path>
              <a:path w="4470400" h="301625">
                <a:moveTo>
                  <a:pt x="2720062" y="120205"/>
                </a:moveTo>
                <a:lnTo>
                  <a:pt x="2599465" y="120205"/>
                </a:lnTo>
                <a:lnTo>
                  <a:pt x="2610303" y="120807"/>
                </a:lnTo>
                <a:lnTo>
                  <a:pt x="2622083" y="123137"/>
                </a:lnTo>
                <a:lnTo>
                  <a:pt x="2657579" y="157848"/>
                </a:lnTo>
                <a:lnTo>
                  <a:pt x="2662291" y="186800"/>
                </a:lnTo>
                <a:lnTo>
                  <a:pt x="2661074" y="201963"/>
                </a:lnTo>
                <a:lnTo>
                  <a:pt x="2644700" y="237479"/>
                </a:lnTo>
                <a:lnTo>
                  <a:pt x="2599465" y="253395"/>
                </a:lnTo>
                <a:lnTo>
                  <a:pt x="2720062" y="253395"/>
                </a:lnTo>
                <a:lnTo>
                  <a:pt x="2720319" y="253120"/>
                </a:lnTo>
                <a:lnTo>
                  <a:pt x="2731556" y="231197"/>
                </a:lnTo>
                <a:lnTo>
                  <a:pt x="2737060" y="208645"/>
                </a:lnTo>
                <a:lnTo>
                  <a:pt x="2738519" y="186800"/>
                </a:lnTo>
                <a:lnTo>
                  <a:pt x="2737060" y="164955"/>
                </a:lnTo>
                <a:lnTo>
                  <a:pt x="2731556" y="142404"/>
                </a:lnTo>
                <a:lnTo>
                  <a:pt x="2720319" y="120480"/>
                </a:lnTo>
                <a:lnTo>
                  <a:pt x="2720062" y="120205"/>
                </a:lnTo>
                <a:close/>
              </a:path>
              <a:path w="4470400" h="301625">
                <a:moveTo>
                  <a:pt x="2930025" y="80416"/>
                </a:moveTo>
                <a:lnTo>
                  <a:pt x="2780501" y="80416"/>
                </a:lnTo>
                <a:lnTo>
                  <a:pt x="2780501" y="293184"/>
                </a:lnTo>
                <a:lnTo>
                  <a:pt x="2934213" y="293184"/>
                </a:lnTo>
                <a:lnTo>
                  <a:pt x="2954029" y="292903"/>
                </a:lnTo>
                <a:lnTo>
                  <a:pt x="2991934" y="285586"/>
                </a:lnTo>
                <a:lnTo>
                  <a:pt x="3020686" y="251301"/>
                </a:lnTo>
                <a:lnTo>
                  <a:pt x="2854216" y="251301"/>
                </a:lnTo>
                <a:lnTo>
                  <a:pt x="2854216" y="203972"/>
                </a:lnTo>
                <a:lnTo>
                  <a:pt x="3013510" y="203972"/>
                </a:lnTo>
                <a:lnTo>
                  <a:pt x="3007928" y="197690"/>
                </a:lnTo>
                <a:lnTo>
                  <a:pt x="2999552" y="191741"/>
                </a:lnTo>
                <a:lnTo>
                  <a:pt x="2989918" y="187167"/>
                </a:lnTo>
                <a:lnTo>
                  <a:pt x="2979657" y="184084"/>
                </a:lnTo>
                <a:lnTo>
                  <a:pt x="2969395" y="182612"/>
                </a:lnTo>
                <a:lnTo>
                  <a:pt x="2969395" y="180518"/>
                </a:lnTo>
                <a:lnTo>
                  <a:pt x="3000594" y="165440"/>
                </a:lnTo>
                <a:lnTo>
                  <a:pt x="2854216" y="165440"/>
                </a:lnTo>
                <a:lnTo>
                  <a:pt x="2854216" y="121462"/>
                </a:lnTo>
                <a:lnTo>
                  <a:pt x="3010886" y="121462"/>
                </a:lnTo>
                <a:lnTo>
                  <a:pt x="3010461" y="117849"/>
                </a:lnTo>
                <a:lnTo>
                  <a:pt x="2977320" y="85010"/>
                </a:lnTo>
                <a:lnTo>
                  <a:pt x="2947675" y="80743"/>
                </a:lnTo>
                <a:lnTo>
                  <a:pt x="2930025" y="80416"/>
                </a:lnTo>
                <a:close/>
              </a:path>
              <a:path w="4470400" h="301625">
                <a:moveTo>
                  <a:pt x="3013510" y="203972"/>
                </a:moveTo>
                <a:lnTo>
                  <a:pt x="2906570" y="203972"/>
                </a:lnTo>
                <a:lnTo>
                  <a:pt x="2915248" y="204143"/>
                </a:lnTo>
                <a:lnTo>
                  <a:pt x="2922591" y="204705"/>
                </a:lnTo>
                <a:lnTo>
                  <a:pt x="2928834" y="205739"/>
                </a:lnTo>
                <a:lnTo>
                  <a:pt x="2934213" y="207323"/>
                </a:lnTo>
                <a:lnTo>
                  <a:pt x="2942590" y="210674"/>
                </a:lnTo>
                <a:lnTo>
                  <a:pt x="2948035" y="215700"/>
                </a:lnTo>
                <a:lnTo>
                  <a:pt x="2948035" y="238317"/>
                </a:lnTo>
                <a:lnTo>
                  <a:pt x="2907408" y="251301"/>
                </a:lnTo>
                <a:lnTo>
                  <a:pt x="3020686" y="251301"/>
                </a:lnTo>
                <a:lnTo>
                  <a:pt x="3021421" y="249004"/>
                </a:lnTo>
                <a:lnTo>
                  <a:pt x="3021527" y="248670"/>
                </a:lnTo>
                <a:lnTo>
                  <a:pt x="3023006" y="233710"/>
                </a:lnTo>
                <a:lnTo>
                  <a:pt x="3022300" y="224076"/>
                </a:lnTo>
                <a:lnTo>
                  <a:pt x="3019865" y="214757"/>
                </a:lnTo>
                <a:lnTo>
                  <a:pt x="3015232" y="205909"/>
                </a:lnTo>
                <a:lnTo>
                  <a:pt x="3013510" y="203972"/>
                </a:lnTo>
                <a:close/>
              </a:path>
              <a:path w="4470400" h="301625">
                <a:moveTo>
                  <a:pt x="3010886" y="121462"/>
                </a:moveTo>
                <a:lnTo>
                  <a:pt x="2922067" y="121462"/>
                </a:lnTo>
                <a:lnTo>
                  <a:pt x="2928768" y="125231"/>
                </a:lnTo>
                <a:lnTo>
                  <a:pt x="2929606" y="125650"/>
                </a:lnTo>
                <a:lnTo>
                  <a:pt x="2932957" y="127744"/>
                </a:lnTo>
                <a:lnTo>
                  <a:pt x="2939239" y="132770"/>
                </a:lnTo>
                <a:lnTo>
                  <a:pt x="2939168" y="154183"/>
                </a:lnTo>
                <a:lnTo>
                  <a:pt x="2932957" y="158738"/>
                </a:lnTo>
                <a:lnTo>
                  <a:pt x="2896937" y="165440"/>
                </a:lnTo>
                <a:lnTo>
                  <a:pt x="3000594" y="165440"/>
                </a:lnTo>
                <a:lnTo>
                  <a:pt x="3003812" y="161559"/>
                </a:lnTo>
                <a:lnTo>
                  <a:pt x="3007876" y="154183"/>
                </a:lnTo>
                <a:lnTo>
                  <a:pt x="3010919" y="144373"/>
                </a:lnTo>
                <a:lnTo>
                  <a:pt x="3012036" y="132770"/>
                </a:lnTo>
                <a:lnTo>
                  <a:pt x="3012117" y="131933"/>
                </a:lnTo>
                <a:lnTo>
                  <a:pt x="3010886" y="121462"/>
                </a:lnTo>
                <a:close/>
              </a:path>
              <a:path w="4470400" h="301625">
                <a:moveTo>
                  <a:pt x="3192543" y="72458"/>
                </a:moveTo>
                <a:lnTo>
                  <a:pt x="3146719" y="76626"/>
                </a:lnTo>
                <a:lnTo>
                  <a:pt x="3108314" y="89721"/>
                </a:lnTo>
                <a:lnTo>
                  <a:pt x="3060111" y="146227"/>
                </a:lnTo>
                <a:lnTo>
                  <a:pt x="3053490" y="191407"/>
                </a:lnTo>
                <a:lnTo>
                  <a:pt x="3060643" y="236916"/>
                </a:lnTo>
                <a:lnTo>
                  <a:pt x="3080764" y="268393"/>
                </a:lnTo>
                <a:lnTo>
                  <a:pt x="3111842" y="288088"/>
                </a:lnTo>
                <a:lnTo>
                  <a:pt x="3151866" y="298254"/>
                </a:lnTo>
                <a:lnTo>
                  <a:pt x="3198825" y="301142"/>
                </a:lnTo>
                <a:lnTo>
                  <a:pt x="3236069" y="299179"/>
                </a:lnTo>
                <a:lnTo>
                  <a:pt x="3273116" y="290462"/>
                </a:lnTo>
                <a:lnTo>
                  <a:pt x="3303489" y="270750"/>
                </a:lnTo>
                <a:lnTo>
                  <a:pt x="3311627" y="254233"/>
                </a:lnTo>
                <a:lnTo>
                  <a:pt x="3197988" y="254233"/>
                </a:lnTo>
                <a:lnTo>
                  <a:pt x="3166857" y="251091"/>
                </a:lnTo>
                <a:lnTo>
                  <a:pt x="3145581" y="241039"/>
                </a:lnTo>
                <a:lnTo>
                  <a:pt x="3133023" y="223134"/>
                </a:lnTo>
                <a:lnTo>
                  <a:pt x="3128042" y="196433"/>
                </a:lnTo>
                <a:lnTo>
                  <a:pt x="3323638" y="196433"/>
                </a:lnTo>
                <a:lnTo>
                  <a:pt x="3323638" y="188894"/>
                </a:lnTo>
                <a:lnTo>
                  <a:pt x="3318438" y="158738"/>
                </a:lnTo>
                <a:lnTo>
                  <a:pt x="3130555" y="158738"/>
                </a:lnTo>
                <a:lnTo>
                  <a:pt x="3137427" y="141193"/>
                </a:lnTo>
                <a:lnTo>
                  <a:pt x="3149089" y="128320"/>
                </a:lnTo>
                <a:lnTo>
                  <a:pt x="3166248" y="120395"/>
                </a:lnTo>
                <a:lnTo>
                  <a:pt x="3189611" y="117692"/>
                </a:lnTo>
                <a:lnTo>
                  <a:pt x="3301662" y="117692"/>
                </a:lnTo>
                <a:lnTo>
                  <a:pt x="3287933" y="98949"/>
                </a:lnTo>
                <a:lnTo>
                  <a:pt x="3246599" y="78754"/>
                </a:lnTo>
                <a:lnTo>
                  <a:pt x="3192543" y="72458"/>
                </a:lnTo>
                <a:close/>
              </a:path>
              <a:path w="4470400" h="301625">
                <a:moveTo>
                  <a:pt x="3320707" y="235804"/>
                </a:moveTo>
                <a:lnTo>
                  <a:pt x="3246573" y="235804"/>
                </a:lnTo>
                <a:lnTo>
                  <a:pt x="3236625" y="245751"/>
                </a:lnTo>
                <a:lnTo>
                  <a:pt x="3224165" y="251301"/>
                </a:lnTo>
                <a:lnTo>
                  <a:pt x="3210762" y="253709"/>
                </a:lnTo>
                <a:lnTo>
                  <a:pt x="3197988" y="254233"/>
                </a:lnTo>
                <a:lnTo>
                  <a:pt x="3311627" y="254233"/>
                </a:lnTo>
                <a:lnTo>
                  <a:pt x="3320707" y="235804"/>
                </a:lnTo>
                <a:close/>
              </a:path>
              <a:path w="4470400" h="301625">
                <a:moveTo>
                  <a:pt x="3301662" y="117692"/>
                </a:moveTo>
                <a:lnTo>
                  <a:pt x="3189611" y="117692"/>
                </a:lnTo>
                <a:lnTo>
                  <a:pt x="3211018" y="119747"/>
                </a:lnTo>
                <a:lnTo>
                  <a:pt x="3229244" y="126593"/>
                </a:lnTo>
                <a:lnTo>
                  <a:pt x="3242208" y="139249"/>
                </a:lnTo>
                <a:lnTo>
                  <a:pt x="3247829" y="158738"/>
                </a:lnTo>
                <a:lnTo>
                  <a:pt x="3318438" y="158738"/>
                </a:lnTo>
                <a:lnTo>
                  <a:pt x="3314346" y="135008"/>
                </a:lnTo>
                <a:lnTo>
                  <a:pt x="3301662" y="117692"/>
                </a:lnTo>
                <a:close/>
              </a:path>
              <a:path w="4470400" h="301625">
                <a:moveTo>
                  <a:pt x="3439113" y="80416"/>
                </a:moveTo>
                <a:lnTo>
                  <a:pt x="3365398" y="80416"/>
                </a:lnTo>
                <a:lnTo>
                  <a:pt x="3365398" y="293184"/>
                </a:lnTo>
                <a:lnTo>
                  <a:pt x="3439113" y="293184"/>
                </a:lnTo>
                <a:lnTo>
                  <a:pt x="3439113" y="206485"/>
                </a:lnTo>
                <a:lnTo>
                  <a:pt x="3562146" y="206485"/>
                </a:lnTo>
                <a:lnTo>
                  <a:pt x="3545916" y="177586"/>
                </a:lnTo>
                <a:lnTo>
                  <a:pt x="3557416" y="157063"/>
                </a:lnTo>
                <a:lnTo>
                  <a:pt x="3439113" y="157063"/>
                </a:lnTo>
                <a:lnTo>
                  <a:pt x="3439113" y="80416"/>
                </a:lnTo>
                <a:close/>
              </a:path>
              <a:path w="4470400" h="301625">
                <a:moveTo>
                  <a:pt x="3562146" y="206485"/>
                </a:moveTo>
                <a:lnTo>
                  <a:pt x="3483090" y="206485"/>
                </a:lnTo>
                <a:lnTo>
                  <a:pt x="3527068" y="293184"/>
                </a:lnTo>
                <a:lnTo>
                  <a:pt x="3610835" y="293184"/>
                </a:lnTo>
                <a:lnTo>
                  <a:pt x="3562146" y="206485"/>
                </a:lnTo>
                <a:close/>
              </a:path>
              <a:path w="4470400" h="301625">
                <a:moveTo>
                  <a:pt x="3600364" y="80416"/>
                </a:moveTo>
                <a:lnTo>
                  <a:pt x="3520367" y="80416"/>
                </a:lnTo>
                <a:lnTo>
                  <a:pt x="3484347" y="157063"/>
                </a:lnTo>
                <a:lnTo>
                  <a:pt x="3557416" y="157063"/>
                </a:lnTo>
                <a:lnTo>
                  <a:pt x="3600364" y="80416"/>
                </a:lnTo>
                <a:close/>
              </a:path>
              <a:path w="4470400" h="301625">
                <a:moveTo>
                  <a:pt x="3750854" y="72458"/>
                </a:moveTo>
                <a:lnTo>
                  <a:pt x="3701012" y="77065"/>
                </a:lnTo>
                <a:lnTo>
                  <a:pt x="3648658" y="100520"/>
                </a:lnTo>
                <a:lnTo>
                  <a:pt x="3618764" y="142404"/>
                </a:lnTo>
                <a:lnTo>
                  <a:pt x="3611801" y="186800"/>
                </a:lnTo>
                <a:lnTo>
                  <a:pt x="3613260" y="208645"/>
                </a:lnTo>
                <a:lnTo>
                  <a:pt x="3630000" y="253120"/>
                </a:lnTo>
                <a:lnTo>
                  <a:pt x="3673814" y="288067"/>
                </a:lnTo>
                <a:lnTo>
                  <a:pt x="3727582" y="300291"/>
                </a:lnTo>
                <a:lnTo>
                  <a:pt x="3750854" y="301142"/>
                </a:lnTo>
                <a:lnTo>
                  <a:pt x="3774125" y="300291"/>
                </a:lnTo>
                <a:lnTo>
                  <a:pt x="3800695" y="296535"/>
                </a:lnTo>
                <a:lnTo>
                  <a:pt x="3827893" y="288067"/>
                </a:lnTo>
                <a:lnTo>
                  <a:pt x="3853050" y="273080"/>
                </a:lnTo>
                <a:lnTo>
                  <a:pt x="3871451" y="253395"/>
                </a:lnTo>
                <a:lnTo>
                  <a:pt x="3750854" y="253395"/>
                </a:lnTo>
                <a:lnTo>
                  <a:pt x="3740017" y="252793"/>
                </a:lnTo>
                <a:lnTo>
                  <a:pt x="3698277" y="227735"/>
                </a:lnTo>
                <a:lnTo>
                  <a:pt x="3688029" y="186800"/>
                </a:lnTo>
                <a:lnTo>
                  <a:pt x="3689246" y="171637"/>
                </a:lnTo>
                <a:lnTo>
                  <a:pt x="3705620" y="136121"/>
                </a:lnTo>
                <a:lnTo>
                  <a:pt x="3750854" y="120205"/>
                </a:lnTo>
                <a:lnTo>
                  <a:pt x="3871451" y="120205"/>
                </a:lnTo>
                <a:lnTo>
                  <a:pt x="3853050" y="100520"/>
                </a:lnTo>
                <a:lnTo>
                  <a:pt x="3827893" y="85534"/>
                </a:lnTo>
                <a:lnTo>
                  <a:pt x="3800695" y="77065"/>
                </a:lnTo>
                <a:lnTo>
                  <a:pt x="3774125" y="73309"/>
                </a:lnTo>
                <a:lnTo>
                  <a:pt x="3750854" y="72458"/>
                </a:lnTo>
                <a:close/>
              </a:path>
              <a:path w="4470400" h="301625">
                <a:moveTo>
                  <a:pt x="3871451" y="120205"/>
                </a:moveTo>
                <a:lnTo>
                  <a:pt x="3750854" y="120205"/>
                </a:lnTo>
                <a:lnTo>
                  <a:pt x="3761691" y="120807"/>
                </a:lnTo>
                <a:lnTo>
                  <a:pt x="3773471" y="123137"/>
                </a:lnTo>
                <a:lnTo>
                  <a:pt x="3808967" y="157848"/>
                </a:lnTo>
                <a:lnTo>
                  <a:pt x="3813679" y="186800"/>
                </a:lnTo>
                <a:lnTo>
                  <a:pt x="3812462" y="201963"/>
                </a:lnTo>
                <a:lnTo>
                  <a:pt x="3796088" y="237479"/>
                </a:lnTo>
                <a:lnTo>
                  <a:pt x="3750854" y="253395"/>
                </a:lnTo>
                <a:lnTo>
                  <a:pt x="3871451" y="253395"/>
                </a:lnTo>
                <a:lnTo>
                  <a:pt x="3871708" y="253120"/>
                </a:lnTo>
                <a:lnTo>
                  <a:pt x="3882944" y="231197"/>
                </a:lnTo>
                <a:lnTo>
                  <a:pt x="3888448" y="208645"/>
                </a:lnTo>
                <a:lnTo>
                  <a:pt x="3889907" y="186800"/>
                </a:lnTo>
                <a:lnTo>
                  <a:pt x="3888448" y="164955"/>
                </a:lnTo>
                <a:lnTo>
                  <a:pt x="3882944" y="142404"/>
                </a:lnTo>
                <a:lnTo>
                  <a:pt x="3871708" y="120480"/>
                </a:lnTo>
                <a:lnTo>
                  <a:pt x="3871451" y="120205"/>
                </a:lnTo>
                <a:close/>
              </a:path>
              <a:path w="4470400" h="301625">
                <a:moveTo>
                  <a:pt x="4024870" y="80416"/>
                </a:moveTo>
                <a:lnTo>
                  <a:pt x="3931889" y="80416"/>
                </a:lnTo>
                <a:lnTo>
                  <a:pt x="3931889" y="293184"/>
                </a:lnTo>
                <a:lnTo>
                  <a:pt x="4001415" y="293184"/>
                </a:lnTo>
                <a:lnTo>
                  <a:pt x="4001415" y="165440"/>
                </a:lnTo>
                <a:lnTo>
                  <a:pt x="3999321" y="144079"/>
                </a:lnTo>
                <a:lnTo>
                  <a:pt x="4052205" y="144079"/>
                </a:lnTo>
                <a:lnTo>
                  <a:pt x="4024870" y="80416"/>
                </a:lnTo>
                <a:close/>
              </a:path>
              <a:path w="4470400" h="301625">
                <a:moveTo>
                  <a:pt x="4052205" y="144079"/>
                </a:moveTo>
                <a:lnTo>
                  <a:pt x="4002672" y="144079"/>
                </a:lnTo>
                <a:lnTo>
                  <a:pt x="4066335" y="293184"/>
                </a:lnTo>
                <a:lnTo>
                  <a:pt x="4112826" y="293184"/>
                </a:lnTo>
                <a:lnTo>
                  <a:pt x="4139287" y="231616"/>
                </a:lnTo>
                <a:lnTo>
                  <a:pt x="4089790" y="231616"/>
                </a:lnTo>
                <a:lnTo>
                  <a:pt x="4052205" y="144079"/>
                </a:lnTo>
                <a:close/>
              </a:path>
              <a:path w="4470400" h="301625">
                <a:moveTo>
                  <a:pt x="4247272" y="144079"/>
                </a:moveTo>
                <a:lnTo>
                  <a:pt x="4179839" y="144079"/>
                </a:lnTo>
                <a:lnTo>
                  <a:pt x="4177745" y="165440"/>
                </a:lnTo>
                <a:lnTo>
                  <a:pt x="4177745" y="293184"/>
                </a:lnTo>
                <a:lnTo>
                  <a:pt x="4247272" y="293184"/>
                </a:lnTo>
                <a:lnTo>
                  <a:pt x="4247272" y="144079"/>
                </a:lnTo>
                <a:close/>
              </a:path>
              <a:path w="4470400" h="301625">
                <a:moveTo>
                  <a:pt x="4247272" y="80416"/>
                </a:moveTo>
                <a:lnTo>
                  <a:pt x="4154290" y="80416"/>
                </a:lnTo>
                <a:lnTo>
                  <a:pt x="4089790" y="231616"/>
                </a:lnTo>
                <a:lnTo>
                  <a:pt x="4139287" y="231616"/>
                </a:lnTo>
                <a:lnTo>
                  <a:pt x="4176908" y="144079"/>
                </a:lnTo>
                <a:lnTo>
                  <a:pt x="4247272" y="144079"/>
                </a:lnTo>
                <a:lnTo>
                  <a:pt x="4247272" y="80416"/>
                </a:lnTo>
                <a:close/>
              </a:path>
              <a:path w="4470400" h="301625">
                <a:moveTo>
                  <a:pt x="4300425" y="95494"/>
                </a:moveTo>
                <a:lnTo>
                  <a:pt x="4300425" y="151199"/>
                </a:lnTo>
                <a:lnTo>
                  <a:pt x="4343146" y="180936"/>
                </a:lnTo>
                <a:lnTo>
                  <a:pt x="4300425" y="211093"/>
                </a:lnTo>
                <a:lnTo>
                  <a:pt x="4300425" y="266798"/>
                </a:lnTo>
                <a:lnTo>
                  <a:pt x="4375397" y="209417"/>
                </a:lnTo>
                <a:lnTo>
                  <a:pt x="4375397" y="152456"/>
                </a:lnTo>
                <a:lnTo>
                  <a:pt x="4300425" y="95494"/>
                </a:lnTo>
                <a:close/>
              </a:path>
              <a:path w="4470400" h="301625">
                <a:moveTo>
                  <a:pt x="4395082" y="95494"/>
                </a:moveTo>
                <a:lnTo>
                  <a:pt x="4395082" y="151199"/>
                </a:lnTo>
                <a:lnTo>
                  <a:pt x="4437803" y="180936"/>
                </a:lnTo>
                <a:lnTo>
                  <a:pt x="4395082" y="211093"/>
                </a:lnTo>
                <a:lnTo>
                  <a:pt x="4395082" y="266798"/>
                </a:lnTo>
                <a:lnTo>
                  <a:pt x="4470053" y="209417"/>
                </a:lnTo>
                <a:lnTo>
                  <a:pt x="4470053" y="152456"/>
                </a:lnTo>
                <a:lnTo>
                  <a:pt x="4395082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09" y="2827600"/>
            <a:ext cx="4854408" cy="66194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753" y="4215007"/>
            <a:ext cx="5243437" cy="1740308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13648590" y="2387361"/>
            <a:ext cx="4688205" cy="356235"/>
          </a:xfrm>
          <a:custGeom>
            <a:avLst/>
            <a:gdLst/>
            <a:ahLst/>
            <a:cxnLst/>
            <a:rect l="l" t="t" r="r" b="b"/>
            <a:pathLst>
              <a:path w="4688205" h="35623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688205" h="35623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688205" h="35623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688205" h="35623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688205" h="35623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688205" h="35623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688205" h="35623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688205" h="35623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688205" h="35623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688205" h="35623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688205" h="35623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688205" h="356235">
                <a:moveTo>
                  <a:pt x="1704195" y="80416"/>
                </a:moveTo>
                <a:lnTo>
                  <a:pt x="1554671" y="80416"/>
                </a:lnTo>
                <a:lnTo>
                  <a:pt x="1554671" y="293184"/>
                </a:lnTo>
                <a:lnTo>
                  <a:pt x="1708383" y="293184"/>
                </a:lnTo>
                <a:lnTo>
                  <a:pt x="1728200" y="292903"/>
                </a:lnTo>
                <a:lnTo>
                  <a:pt x="1766104" y="285586"/>
                </a:lnTo>
                <a:lnTo>
                  <a:pt x="1794856" y="251301"/>
                </a:lnTo>
                <a:lnTo>
                  <a:pt x="1628386" y="251301"/>
                </a:lnTo>
                <a:lnTo>
                  <a:pt x="1628386" y="203972"/>
                </a:lnTo>
                <a:lnTo>
                  <a:pt x="1787681" y="203972"/>
                </a:lnTo>
                <a:lnTo>
                  <a:pt x="1782098" y="197690"/>
                </a:lnTo>
                <a:lnTo>
                  <a:pt x="1773722" y="191741"/>
                </a:lnTo>
                <a:lnTo>
                  <a:pt x="1764088" y="187167"/>
                </a:lnTo>
                <a:lnTo>
                  <a:pt x="1753827" y="184084"/>
                </a:lnTo>
                <a:lnTo>
                  <a:pt x="1743565" y="182612"/>
                </a:lnTo>
                <a:lnTo>
                  <a:pt x="1743565" y="180518"/>
                </a:lnTo>
                <a:lnTo>
                  <a:pt x="1774764" y="165439"/>
                </a:lnTo>
                <a:lnTo>
                  <a:pt x="1628386" y="165439"/>
                </a:lnTo>
                <a:lnTo>
                  <a:pt x="1628386" y="121462"/>
                </a:lnTo>
                <a:lnTo>
                  <a:pt x="1785056" y="121462"/>
                </a:lnTo>
                <a:lnTo>
                  <a:pt x="1784631" y="117849"/>
                </a:lnTo>
                <a:lnTo>
                  <a:pt x="1751491" y="85010"/>
                </a:lnTo>
                <a:lnTo>
                  <a:pt x="1721845" y="80743"/>
                </a:lnTo>
                <a:lnTo>
                  <a:pt x="1704195" y="80416"/>
                </a:lnTo>
                <a:close/>
              </a:path>
              <a:path w="4688205" h="356235">
                <a:moveTo>
                  <a:pt x="1787681" y="203972"/>
                </a:moveTo>
                <a:lnTo>
                  <a:pt x="1680740" y="203972"/>
                </a:lnTo>
                <a:lnTo>
                  <a:pt x="1689418" y="204143"/>
                </a:lnTo>
                <a:lnTo>
                  <a:pt x="1696761" y="204705"/>
                </a:lnTo>
                <a:lnTo>
                  <a:pt x="1703004" y="205739"/>
                </a:lnTo>
                <a:lnTo>
                  <a:pt x="1708383" y="207323"/>
                </a:lnTo>
                <a:lnTo>
                  <a:pt x="1716760" y="210674"/>
                </a:lnTo>
                <a:lnTo>
                  <a:pt x="1722205" y="215700"/>
                </a:lnTo>
                <a:lnTo>
                  <a:pt x="1722205" y="238317"/>
                </a:lnTo>
                <a:lnTo>
                  <a:pt x="1681578" y="251301"/>
                </a:lnTo>
                <a:lnTo>
                  <a:pt x="1794856" y="251301"/>
                </a:lnTo>
                <a:lnTo>
                  <a:pt x="1795591" y="249004"/>
                </a:lnTo>
                <a:lnTo>
                  <a:pt x="1795697" y="248670"/>
                </a:lnTo>
                <a:lnTo>
                  <a:pt x="1797177" y="233710"/>
                </a:lnTo>
                <a:lnTo>
                  <a:pt x="1796470" y="224076"/>
                </a:lnTo>
                <a:lnTo>
                  <a:pt x="1794035" y="214757"/>
                </a:lnTo>
                <a:lnTo>
                  <a:pt x="1789402" y="205909"/>
                </a:lnTo>
                <a:lnTo>
                  <a:pt x="1787681" y="203972"/>
                </a:lnTo>
                <a:close/>
              </a:path>
              <a:path w="4688205" h="356235">
                <a:moveTo>
                  <a:pt x="1785056" y="121462"/>
                </a:moveTo>
                <a:lnTo>
                  <a:pt x="1696237" y="121462"/>
                </a:lnTo>
                <a:lnTo>
                  <a:pt x="1702939" y="125231"/>
                </a:lnTo>
                <a:lnTo>
                  <a:pt x="1703776" y="125650"/>
                </a:lnTo>
                <a:lnTo>
                  <a:pt x="1707127" y="127744"/>
                </a:lnTo>
                <a:lnTo>
                  <a:pt x="1713409" y="132770"/>
                </a:lnTo>
                <a:lnTo>
                  <a:pt x="1713338" y="154183"/>
                </a:lnTo>
                <a:lnTo>
                  <a:pt x="1707127" y="158738"/>
                </a:lnTo>
                <a:lnTo>
                  <a:pt x="1671107" y="165439"/>
                </a:lnTo>
                <a:lnTo>
                  <a:pt x="1774764" y="165439"/>
                </a:lnTo>
                <a:lnTo>
                  <a:pt x="1786287" y="131933"/>
                </a:lnTo>
                <a:lnTo>
                  <a:pt x="1785056" y="121462"/>
                </a:lnTo>
                <a:close/>
              </a:path>
              <a:path w="4688205" h="356235">
                <a:moveTo>
                  <a:pt x="2288546" y="234547"/>
                </a:moveTo>
                <a:lnTo>
                  <a:pt x="1909918" y="234547"/>
                </a:lnTo>
                <a:lnTo>
                  <a:pt x="1914526" y="356010"/>
                </a:lnTo>
                <a:lnTo>
                  <a:pt x="1978607" y="356010"/>
                </a:lnTo>
                <a:lnTo>
                  <a:pt x="1978607" y="293184"/>
                </a:lnTo>
                <a:lnTo>
                  <a:pt x="2286524" y="293184"/>
                </a:lnTo>
                <a:lnTo>
                  <a:pt x="2288546" y="234547"/>
                </a:lnTo>
                <a:close/>
              </a:path>
              <a:path w="4688205" h="356235">
                <a:moveTo>
                  <a:pt x="2286524" y="293184"/>
                </a:moveTo>
                <a:lnTo>
                  <a:pt x="2219857" y="293184"/>
                </a:lnTo>
                <a:lnTo>
                  <a:pt x="2219857" y="356010"/>
                </a:lnTo>
                <a:lnTo>
                  <a:pt x="2284357" y="356010"/>
                </a:lnTo>
                <a:lnTo>
                  <a:pt x="2286524" y="293184"/>
                </a:lnTo>
                <a:close/>
              </a:path>
              <a:path w="4688205" h="356235">
                <a:moveTo>
                  <a:pt x="2238704" y="0"/>
                </a:moveTo>
                <a:lnTo>
                  <a:pt x="1995361" y="0"/>
                </a:lnTo>
                <a:lnTo>
                  <a:pt x="1995394" y="84729"/>
                </a:lnTo>
                <a:lnTo>
                  <a:pt x="1994680" y="106436"/>
                </a:lnTo>
                <a:lnTo>
                  <a:pt x="1986146" y="156644"/>
                </a:lnTo>
                <a:lnTo>
                  <a:pt x="1971958" y="195910"/>
                </a:lnTo>
                <a:lnTo>
                  <a:pt x="1953058" y="234547"/>
                </a:lnTo>
                <a:lnTo>
                  <a:pt x="2027611" y="234547"/>
                </a:lnTo>
                <a:lnTo>
                  <a:pt x="2046302" y="197166"/>
                </a:lnTo>
                <a:lnTo>
                  <a:pt x="2059024" y="157900"/>
                </a:lnTo>
                <a:lnTo>
                  <a:pt x="2063945" y="118425"/>
                </a:lnTo>
                <a:lnTo>
                  <a:pt x="2065725" y="58636"/>
                </a:lnTo>
                <a:lnTo>
                  <a:pt x="2238704" y="58636"/>
                </a:lnTo>
                <a:lnTo>
                  <a:pt x="2238704" y="0"/>
                </a:lnTo>
                <a:close/>
              </a:path>
              <a:path w="4688205" h="356235">
                <a:moveTo>
                  <a:pt x="2238704" y="58636"/>
                </a:moveTo>
                <a:lnTo>
                  <a:pt x="2161638" y="58636"/>
                </a:lnTo>
                <a:lnTo>
                  <a:pt x="2161638" y="234547"/>
                </a:lnTo>
                <a:lnTo>
                  <a:pt x="2238704" y="234547"/>
                </a:lnTo>
                <a:lnTo>
                  <a:pt x="2238704" y="58636"/>
                </a:lnTo>
                <a:close/>
              </a:path>
              <a:path w="4688205" h="356235">
                <a:moveTo>
                  <a:pt x="2469469" y="80416"/>
                </a:moveTo>
                <a:lnTo>
                  <a:pt x="2319945" y="80416"/>
                </a:lnTo>
                <a:lnTo>
                  <a:pt x="2319945" y="293184"/>
                </a:lnTo>
                <a:lnTo>
                  <a:pt x="2473658" y="293184"/>
                </a:lnTo>
                <a:lnTo>
                  <a:pt x="2493474" y="292903"/>
                </a:lnTo>
                <a:lnTo>
                  <a:pt x="2531379" y="285586"/>
                </a:lnTo>
                <a:lnTo>
                  <a:pt x="2560130" y="251301"/>
                </a:lnTo>
                <a:lnTo>
                  <a:pt x="2393660" y="251301"/>
                </a:lnTo>
                <a:lnTo>
                  <a:pt x="2393660" y="203972"/>
                </a:lnTo>
                <a:lnTo>
                  <a:pt x="2552955" y="203972"/>
                </a:lnTo>
                <a:lnTo>
                  <a:pt x="2547373" y="197690"/>
                </a:lnTo>
                <a:lnTo>
                  <a:pt x="2538996" y="191741"/>
                </a:lnTo>
                <a:lnTo>
                  <a:pt x="2529363" y="187167"/>
                </a:lnTo>
                <a:lnTo>
                  <a:pt x="2519101" y="184084"/>
                </a:lnTo>
                <a:lnTo>
                  <a:pt x="2508840" y="182612"/>
                </a:lnTo>
                <a:lnTo>
                  <a:pt x="2508840" y="180518"/>
                </a:lnTo>
                <a:lnTo>
                  <a:pt x="2540038" y="165439"/>
                </a:lnTo>
                <a:lnTo>
                  <a:pt x="2393660" y="165439"/>
                </a:lnTo>
                <a:lnTo>
                  <a:pt x="2393660" y="121462"/>
                </a:lnTo>
                <a:lnTo>
                  <a:pt x="2550330" y="121462"/>
                </a:lnTo>
                <a:lnTo>
                  <a:pt x="2549905" y="117849"/>
                </a:lnTo>
                <a:lnTo>
                  <a:pt x="2516765" y="85010"/>
                </a:lnTo>
                <a:lnTo>
                  <a:pt x="2487119" y="80743"/>
                </a:lnTo>
                <a:lnTo>
                  <a:pt x="2469469" y="80416"/>
                </a:lnTo>
                <a:close/>
              </a:path>
              <a:path w="4688205" h="356235">
                <a:moveTo>
                  <a:pt x="2552955" y="203972"/>
                </a:moveTo>
                <a:lnTo>
                  <a:pt x="2446015" y="203972"/>
                </a:lnTo>
                <a:lnTo>
                  <a:pt x="2454692" y="204143"/>
                </a:lnTo>
                <a:lnTo>
                  <a:pt x="2462035" y="204705"/>
                </a:lnTo>
                <a:lnTo>
                  <a:pt x="2468278" y="205739"/>
                </a:lnTo>
                <a:lnTo>
                  <a:pt x="2473658" y="207323"/>
                </a:lnTo>
                <a:lnTo>
                  <a:pt x="2482035" y="210674"/>
                </a:lnTo>
                <a:lnTo>
                  <a:pt x="2487479" y="215700"/>
                </a:lnTo>
                <a:lnTo>
                  <a:pt x="2487479" y="238317"/>
                </a:lnTo>
                <a:lnTo>
                  <a:pt x="2446852" y="251301"/>
                </a:lnTo>
                <a:lnTo>
                  <a:pt x="2560130" y="251301"/>
                </a:lnTo>
                <a:lnTo>
                  <a:pt x="2560865" y="249004"/>
                </a:lnTo>
                <a:lnTo>
                  <a:pt x="2560972" y="248670"/>
                </a:lnTo>
                <a:lnTo>
                  <a:pt x="2562451" y="233710"/>
                </a:lnTo>
                <a:lnTo>
                  <a:pt x="2561744" y="224076"/>
                </a:lnTo>
                <a:lnTo>
                  <a:pt x="2559310" y="214757"/>
                </a:lnTo>
                <a:lnTo>
                  <a:pt x="2554676" y="205909"/>
                </a:lnTo>
                <a:lnTo>
                  <a:pt x="2552955" y="203972"/>
                </a:lnTo>
                <a:close/>
              </a:path>
              <a:path w="4688205" h="356235">
                <a:moveTo>
                  <a:pt x="2550330" y="121462"/>
                </a:moveTo>
                <a:lnTo>
                  <a:pt x="2461512" y="121462"/>
                </a:lnTo>
                <a:lnTo>
                  <a:pt x="2468213" y="125231"/>
                </a:lnTo>
                <a:lnTo>
                  <a:pt x="2469051" y="125650"/>
                </a:lnTo>
                <a:lnTo>
                  <a:pt x="2472401" y="127744"/>
                </a:lnTo>
                <a:lnTo>
                  <a:pt x="2478684" y="132770"/>
                </a:lnTo>
                <a:lnTo>
                  <a:pt x="2478613" y="154183"/>
                </a:lnTo>
                <a:lnTo>
                  <a:pt x="2472401" y="158738"/>
                </a:lnTo>
                <a:lnTo>
                  <a:pt x="2436381" y="165439"/>
                </a:lnTo>
                <a:lnTo>
                  <a:pt x="2540038" y="165439"/>
                </a:lnTo>
                <a:lnTo>
                  <a:pt x="2551561" y="131933"/>
                </a:lnTo>
                <a:lnTo>
                  <a:pt x="2550330" y="121462"/>
                </a:lnTo>
                <a:close/>
              </a:path>
              <a:path w="4688205" h="356235">
                <a:moveTo>
                  <a:pt x="2676701" y="80416"/>
                </a:moveTo>
                <a:lnTo>
                  <a:pt x="2602986" y="80416"/>
                </a:lnTo>
                <a:lnTo>
                  <a:pt x="2602986" y="293184"/>
                </a:lnTo>
                <a:lnTo>
                  <a:pt x="2680052" y="293184"/>
                </a:lnTo>
                <a:lnTo>
                  <a:pt x="2733860" y="222820"/>
                </a:lnTo>
                <a:lnTo>
                  <a:pt x="2676701" y="222820"/>
                </a:lnTo>
                <a:lnTo>
                  <a:pt x="2676701" y="80416"/>
                </a:lnTo>
                <a:close/>
              </a:path>
              <a:path w="4688205" h="356235">
                <a:moveTo>
                  <a:pt x="2862664" y="150780"/>
                </a:moveTo>
                <a:lnTo>
                  <a:pt x="2788949" y="150780"/>
                </a:lnTo>
                <a:lnTo>
                  <a:pt x="2788949" y="293184"/>
                </a:lnTo>
                <a:lnTo>
                  <a:pt x="2862664" y="293184"/>
                </a:lnTo>
                <a:lnTo>
                  <a:pt x="2862664" y="150780"/>
                </a:lnTo>
                <a:close/>
              </a:path>
              <a:path w="4688205" h="356235">
                <a:moveTo>
                  <a:pt x="2862664" y="80416"/>
                </a:moveTo>
                <a:lnTo>
                  <a:pt x="2785180" y="80416"/>
                </a:lnTo>
                <a:lnTo>
                  <a:pt x="2676701" y="222820"/>
                </a:lnTo>
                <a:lnTo>
                  <a:pt x="2733860" y="222820"/>
                </a:lnTo>
                <a:lnTo>
                  <a:pt x="2788949" y="150780"/>
                </a:lnTo>
                <a:lnTo>
                  <a:pt x="2862664" y="150780"/>
                </a:lnTo>
                <a:lnTo>
                  <a:pt x="2862664" y="80416"/>
                </a:lnTo>
                <a:close/>
              </a:path>
              <a:path w="4688205" h="356235">
                <a:moveTo>
                  <a:pt x="2976208" y="80416"/>
                </a:moveTo>
                <a:lnTo>
                  <a:pt x="2896210" y="80416"/>
                </a:lnTo>
                <a:lnTo>
                  <a:pt x="2950659" y="177586"/>
                </a:lnTo>
                <a:lnTo>
                  <a:pt x="2885740" y="293184"/>
                </a:lnTo>
                <a:lnTo>
                  <a:pt x="2969507" y="293184"/>
                </a:lnTo>
                <a:lnTo>
                  <a:pt x="3013484" y="206485"/>
                </a:lnTo>
                <a:lnTo>
                  <a:pt x="3230336" y="206485"/>
                </a:lnTo>
                <a:lnTo>
                  <a:pt x="3214106" y="177586"/>
                </a:lnTo>
                <a:lnTo>
                  <a:pt x="3225606" y="157063"/>
                </a:lnTo>
                <a:lnTo>
                  <a:pt x="3011809" y="157063"/>
                </a:lnTo>
                <a:lnTo>
                  <a:pt x="2976208" y="80416"/>
                </a:lnTo>
                <a:close/>
              </a:path>
              <a:path w="4688205" h="356235">
                <a:moveTo>
                  <a:pt x="3119450" y="206485"/>
                </a:moveTo>
                <a:lnTo>
                  <a:pt x="3045735" y="206485"/>
                </a:lnTo>
                <a:lnTo>
                  <a:pt x="3045735" y="293184"/>
                </a:lnTo>
                <a:lnTo>
                  <a:pt x="3119450" y="293184"/>
                </a:lnTo>
                <a:lnTo>
                  <a:pt x="3119450" y="206485"/>
                </a:lnTo>
                <a:close/>
              </a:path>
              <a:path w="4688205" h="356235">
                <a:moveTo>
                  <a:pt x="3230336" y="206485"/>
                </a:moveTo>
                <a:lnTo>
                  <a:pt x="3151281" y="206485"/>
                </a:lnTo>
                <a:lnTo>
                  <a:pt x="3195259" y="293184"/>
                </a:lnTo>
                <a:lnTo>
                  <a:pt x="3279026" y="293184"/>
                </a:lnTo>
                <a:lnTo>
                  <a:pt x="3230336" y="206485"/>
                </a:lnTo>
                <a:close/>
              </a:path>
              <a:path w="4688205" h="356235">
                <a:moveTo>
                  <a:pt x="3119450" y="80416"/>
                </a:moveTo>
                <a:lnTo>
                  <a:pt x="3045735" y="80416"/>
                </a:lnTo>
                <a:lnTo>
                  <a:pt x="3045735" y="157063"/>
                </a:lnTo>
                <a:lnTo>
                  <a:pt x="3119450" y="157063"/>
                </a:lnTo>
                <a:lnTo>
                  <a:pt x="3119450" y="80416"/>
                </a:lnTo>
                <a:close/>
              </a:path>
              <a:path w="4688205" h="356235">
                <a:moveTo>
                  <a:pt x="3268555" y="80416"/>
                </a:moveTo>
                <a:lnTo>
                  <a:pt x="3188557" y="80416"/>
                </a:lnTo>
                <a:lnTo>
                  <a:pt x="3152538" y="157063"/>
                </a:lnTo>
                <a:lnTo>
                  <a:pt x="3225606" y="157063"/>
                </a:lnTo>
                <a:lnTo>
                  <a:pt x="3268555" y="80416"/>
                </a:lnTo>
                <a:close/>
              </a:path>
              <a:path w="4688205" h="356235">
                <a:moveTo>
                  <a:pt x="3419140" y="72458"/>
                </a:moveTo>
                <a:lnTo>
                  <a:pt x="3373316" y="76626"/>
                </a:lnTo>
                <a:lnTo>
                  <a:pt x="3334910" y="89721"/>
                </a:lnTo>
                <a:lnTo>
                  <a:pt x="3286707" y="146227"/>
                </a:lnTo>
                <a:lnTo>
                  <a:pt x="3280086" y="191407"/>
                </a:lnTo>
                <a:lnTo>
                  <a:pt x="3287240" y="236916"/>
                </a:lnTo>
                <a:lnTo>
                  <a:pt x="3307361" y="268393"/>
                </a:lnTo>
                <a:lnTo>
                  <a:pt x="3338438" y="288088"/>
                </a:lnTo>
                <a:lnTo>
                  <a:pt x="3378462" y="298254"/>
                </a:lnTo>
                <a:lnTo>
                  <a:pt x="3425422" y="301142"/>
                </a:lnTo>
                <a:lnTo>
                  <a:pt x="3462666" y="299179"/>
                </a:lnTo>
                <a:lnTo>
                  <a:pt x="3499713" y="290462"/>
                </a:lnTo>
                <a:lnTo>
                  <a:pt x="3530085" y="270750"/>
                </a:lnTo>
                <a:lnTo>
                  <a:pt x="3538223" y="254233"/>
                </a:lnTo>
                <a:lnTo>
                  <a:pt x="3424584" y="254233"/>
                </a:lnTo>
                <a:lnTo>
                  <a:pt x="3393453" y="251091"/>
                </a:lnTo>
                <a:lnTo>
                  <a:pt x="3372178" y="241039"/>
                </a:lnTo>
                <a:lnTo>
                  <a:pt x="3359619" y="223134"/>
                </a:lnTo>
                <a:lnTo>
                  <a:pt x="3354639" y="196433"/>
                </a:lnTo>
                <a:lnTo>
                  <a:pt x="3550235" y="196433"/>
                </a:lnTo>
                <a:lnTo>
                  <a:pt x="3550235" y="188894"/>
                </a:lnTo>
                <a:lnTo>
                  <a:pt x="3545034" y="158738"/>
                </a:lnTo>
                <a:lnTo>
                  <a:pt x="3357152" y="158738"/>
                </a:lnTo>
                <a:lnTo>
                  <a:pt x="3364023" y="141193"/>
                </a:lnTo>
                <a:lnTo>
                  <a:pt x="3375685" y="128320"/>
                </a:lnTo>
                <a:lnTo>
                  <a:pt x="3392844" y="120395"/>
                </a:lnTo>
                <a:lnTo>
                  <a:pt x="3416208" y="117692"/>
                </a:lnTo>
                <a:lnTo>
                  <a:pt x="3528258" y="117692"/>
                </a:lnTo>
                <a:lnTo>
                  <a:pt x="3514529" y="98949"/>
                </a:lnTo>
                <a:lnTo>
                  <a:pt x="3473195" y="78754"/>
                </a:lnTo>
                <a:lnTo>
                  <a:pt x="3419140" y="72458"/>
                </a:lnTo>
                <a:close/>
              </a:path>
              <a:path w="4688205" h="356235">
                <a:moveTo>
                  <a:pt x="3547303" y="235804"/>
                </a:moveTo>
                <a:lnTo>
                  <a:pt x="3473169" y="235804"/>
                </a:lnTo>
                <a:lnTo>
                  <a:pt x="3463222" y="245751"/>
                </a:lnTo>
                <a:lnTo>
                  <a:pt x="3450762" y="251301"/>
                </a:lnTo>
                <a:lnTo>
                  <a:pt x="3437359" y="253709"/>
                </a:lnTo>
                <a:lnTo>
                  <a:pt x="3424584" y="254233"/>
                </a:lnTo>
                <a:lnTo>
                  <a:pt x="3538223" y="254233"/>
                </a:lnTo>
                <a:lnTo>
                  <a:pt x="3547303" y="235804"/>
                </a:lnTo>
                <a:close/>
              </a:path>
              <a:path w="4688205" h="356235">
                <a:moveTo>
                  <a:pt x="3528258" y="117692"/>
                </a:moveTo>
                <a:lnTo>
                  <a:pt x="3416208" y="117692"/>
                </a:lnTo>
                <a:lnTo>
                  <a:pt x="3437614" y="119747"/>
                </a:lnTo>
                <a:lnTo>
                  <a:pt x="3455840" y="126593"/>
                </a:lnTo>
                <a:lnTo>
                  <a:pt x="3468804" y="139249"/>
                </a:lnTo>
                <a:lnTo>
                  <a:pt x="3474426" y="158738"/>
                </a:lnTo>
                <a:lnTo>
                  <a:pt x="3545034" y="158738"/>
                </a:lnTo>
                <a:lnTo>
                  <a:pt x="3540942" y="135008"/>
                </a:lnTo>
                <a:lnTo>
                  <a:pt x="3528258" y="117692"/>
                </a:lnTo>
                <a:close/>
              </a:path>
              <a:path w="4688205" h="356235">
                <a:moveTo>
                  <a:pt x="3665709" y="80416"/>
                </a:moveTo>
                <a:lnTo>
                  <a:pt x="3591994" y="80416"/>
                </a:lnTo>
                <a:lnTo>
                  <a:pt x="3591994" y="293184"/>
                </a:lnTo>
                <a:lnTo>
                  <a:pt x="3665709" y="293184"/>
                </a:lnTo>
                <a:lnTo>
                  <a:pt x="3665709" y="206485"/>
                </a:lnTo>
                <a:lnTo>
                  <a:pt x="3840364" y="206485"/>
                </a:lnTo>
                <a:lnTo>
                  <a:pt x="3840364" y="157063"/>
                </a:lnTo>
                <a:lnTo>
                  <a:pt x="3665709" y="157063"/>
                </a:lnTo>
                <a:lnTo>
                  <a:pt x="3665709" y="80416"/>
                </a:lnTo>
                <a:close/>
              </a:path>
              <a:path w="4688205" h="356235">
                <a:moveTo>
                  <a:pt x="3840364" y="206485"/>
                </a:moveTo>
                <a:lnTo>
                  <a:pt x="3766649" y="206485"/>
                </a:lnTo>
                <a:lnTo>
                  <a:pt x="3766649" y="293184"/>
                </a:lnTo>
                <a:lnTo>
                  <a:pt x="3840364" y="293184"/>
                </a:lnTo>
                <a:lnTo>
                  <a:pt x="3840364" y="206485"/>
                </a:lnTo>
                <a:close/>
              </a:path>
              <a:path w="4688205" h="356235">
                <a:moveTo>
                  <a:pt x="3840364" y="80416"/>
                </a:moveTo>
                <a:lnTo>
                  <a:pt x="3766649" y="80416"/>
                </a:lnTo>
                <a:lnTo>
                  <a:pt x="3766649" y="157063"/>
                </a:lnTo>
                <a:lnTo>
                  <a:pt x="3840364" y="157063"/>
                </a:lnTo>
                <a:lnTo>
                  <a:pt x="3840364" y="80416"/>
                </a:lnTo>
                <a:close/>
              </a:path>
              <a:path w="4688205" h="356235">
                <a:moveTo>
                  <a:pt x="3966747" y="80416"/>
                </a:moveTo>
                <a:lnTo>
                  <a:pt x="3893032" y="80416"/>
                </a:lnTo>
                <a:lnTo>
                  <a:pt x="3893032" y="293184"/>
                </a:lnTo>
                <a:lnTo>
                  <a:pt x="3970098" y="293184"/>
                </a:lnTo>
                <a:lnTo>
                  <a:pt x="4023906" y="222820"/>
                </a:lnTo>
                <a:lnTo>
                  <a:pt x="3966747" y="222820"/>
                </a:lnTo>
                <a:lnTo>
                  <a:pt x="3966747" y="80416"/>
                </a:lnTo>
                <a:close/>
              </a:path>
              <a:path w="4688205" h="356235">
                <a:moveTo>
                  <a:pt x="4152710" y="150780"/>
                </a:moveTo>
                <a:lnTo>
                  <a:pt x="4078995" y="150780"/>
                </a:lnTo>
                <a:lnTo>
                  <a:pt x="4078995" y="293184"/>
                </a:lnTo>
                <a:lnTo>
                  <a:pt x="4152710" y="293184"/>
                </a:lnTo>
                <a:lnTo>
                  <a:pt x="4152710" y="150780"/>
                </a:lnTo>
                <a:close/>
              </a:path>
              <a:path w="4688205" h="356235">
                <a:moveTo>
                  <a:pt x="4152710" y="80416"/>
                </a:moveTo>
                <a:lnTo>
                  <a:pt x="4075226" y="80416"/>
                </a:lnTo>
                <a:lnTo>
                  <a:pt x="3966747" y="222820"/>
                </a:lnTo>
                <a:lnTo>
                  <a:pt x="4023906" y="222820"/>
                </a:lnTo>
                <a:lnTo>
                  <a:pt x="4078995" y="150780"/>
                </a:lnTo>
                <a:lnTo>
                  <a:pt x="4152710" y="150780"/>
                </a:lnTo>
                <a:lnTo>
                  <a:pt x="4152710" y="80416"/>
                </a:lnTo>
                <a:close/>
              </a:path>
              <a:path w="4688205" h="356235">
                <a:moveTo>
                  <a:pt x="4279238" y="80416"/>
                </a:moveTo>
                <a:lnTo>
                  <a:pt x="4205523" y="80416"/>
                </a:lnTo>
                <a:lnTo>
                  <a:pt x="4205523" y="293184"/>
                </a:lnTo>
                <a:lnTo>
                  <a:pt x="4282588" y="293184"/>
                </a:lnTo>
                <a:lnTo>
                  <a:pt x="4336396" y="222820"/>
                </a:lnTo>
                <a:lnTo>
                  <a:pt x="4279238" y="222820"/>
                </a:lnTo>
                <a:lnTo>
                  <a:pt x="4279238" y="80416"/>
                </a:lnTo>
                <a:close/>
              </a:path>
              <a:path w="4688205" h="356235">
                <a:moveTo>
                  <a:pt x="4465200" y="150780"/>
                </a:moveTo>
                <a:lnTo>
                  <a:pt x="4391486" y="150780"/>
                </a:lnTo>
                <a:lnTo>
                  <a:pt x="4391486" y="293184"/>
                </a:lnTo>
                <a:lnTo>
                  <a:pt x="4465200" y="293184"/>
                </a:lnTo>
                <a:lnTo>
                  <a:pt x="4465200" y="150780"/>
                </a:lnTo>
                <a:close/>
              </a:path>
              <a:path w="4688205" h="356235">
                <a:moveTo>
                  <a:pt x="4465200" y="80416"/>
                </a:moveTo>
                <a:lnTo>
                  <a:pt x="4387716" y="80416"/>
                </a:lnTo>
                <a:lnTo>
                  <a:pt x="4279238" y="222820"/>
                </a:lnTo>
                <a:lnTo>
                  <a:pt x="4336396" y="222820"/>
                </a:lnTo>
                <a:lnTo>
                  <a:pt x="4391486" y="150780"/>
                </a:lnTo>
                <a:lnTo>
                  <a:pt x="4465200" y="150780"/>
                </a:lnTo>
                <a:lnTo>
                  <a:pt x="4465200" y="80416"/>
                </a:lnTo>
                <a:close/>
              </a:path>
              <a:path w="4688205" h="356235">
                <a:moveTo>
                  <a:pt x="4518432" y="95494"/>
                </a:moveTo>
                <a:lnTo>
                  <a:pt x="4518432" y="151199"/>
                </a:lnTo>
                <a:lnTo>
                  <a:pt x="4561153" y="180936"/>
                </a:lnTo>
                <a:lnTo>
                  <a:pt x="4518432" y="211093"/>
                </a:lnTo>
                <a:lnTo>
                  <a:pt x="4518432" y="266798"/>
                </a:lnTo>
                <a:lnTo>
                  <a:pt x="4593404" y="209417"/>
                </a:lnTo>
                <a:lnTo>
                  <a:pt x="4593404" y="152456"/>
                </a:lnTo>
                <a:lnTo>
                  <a:pt x="4518432" y="95494"/>
                </a:lnTo>
                <a:close/>
              </a:path>
              <a:path w="4688205" h="356235">
                <a:moveTo>
                  <a:pt x="4613089" y="95494"/>
                </a:moveTo>
                <a:lnTo>
                  <a:pt x="4613089" y="151199"/>
                </a:lnTo>
                <a:lnTo>
                  <a:pt x="4655810" y="180936"/>
                </a:lnTo>
                <a:lnTo>
                  <a:pt x="4613089" y="211093"/>
                </a:lnTo>
                <a:lnTo>
                  <a:pt x="4613089" y="266798"/>
                </a:lnTo>
                <a:lnTo>
                  <a:pt x="4688060" y="209417"/>
                </a:lnTo>
                <a:lnTo>
                  <a:pt x="4688060" y="152456"/>
                </a:lnTo>
                <a:lnTo>
                  <a:pt x="4613089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object 5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7068" y="2829994"/>
            <a:ext cx="4695593" cy="94690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996" y="4455837"/>
            <a:ext cx="5405676" cy="1145134"/>
          </a:xfrm>
          <a:prstGeom prst="rect">
            <a:avLst/>
          </a:prstGeom>
        </p:spPr>
      </p:pic>
      <p:sp>
        <p:nvSpPr>
          <p:cNvPr id="58" name="object 58"/>
          <p:cNvSpPr/>
          <p:nvPr/>
        </p:nvSpPr>
        <p:spPr>
          <a:xfrm>
            <a:off x="1031172" y="6847958"/>
            <a:ext cx="3495040" cy="301625"/>
          </a:xfrm>
          <a:custGeom>
            <a:avLst/>
            <a:gdLst/>
            <a:ahLst/>
            <a:cxnLst/>
            <a:rect l="l" t="t" r="r" b="b"/>
            <a:pathLst>
              <a:path w="3495040" h="30162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3495040" h="30162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3495040" h="30162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3495040" h="30162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3495040" h="30162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3495040" h="30162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3495040" h="30162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3495040" h="30162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3495040" h="30162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3495040" h="30162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3495040" h="30162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3495040" h="301625">
                <a:moveTo>
                  <a:pt x="1704195" y="80416"/>
                </a:moveTo>
                <a:lnTo>
                  <a:pt x="1554671" y="80416"/>
                </a:lnTo>
                <a:lnTo>
                  <a:pt x="1554671" y="293184"/>
                </a:lnTo>
                <a:lnTo>
                  <a:pt x="1708383" y="293184"/>
                </a:lnTo>
                <a:lnTo>
                  <a:pt x="1728200" y="292903"/>
                </a:lnTo>
                <a:lnTo>
                  <a:pt x="1766104" y="285586"/>
                </a:lnTo>
                <a:lnTo>
                  <a:pt x="1794856" y="251301"/>
                </a:lnTo>
                <a:lnTo>
                  <a:pt x="1628386" y="251301"/>
                </a:lnTo>
                <a:lnTo>
                  <a:pt x="1628386" y="203972"/>
                </a:lnTo>
                <a:lnTo>
                  <a:pt x="1787681" y="203972"/>
                </a:lnTo>
                <a:lnTo>
                  <a:pt x="1782098" y="197690"/>
                </a:lnTo>
                <a:lnTo>
                  <a:pt x="1773722" y="191741"/>
                </a:lnTo>
                <a:lnTo>
                  <a:pt x="1764088" y="187167"/>
                </a:lnTo>
                <a:lnTo>
                  <a:pt x="1753827" y="184084"/>
                </a:lnTo>
                <a:lnTo>
                  <a:pt x="1743565" y="182612"/>
                </a:lnTo>
                <a:lnTo>
                  <a:pt x="1743565" y="180518"/>
                </a:lnTo>
                <a:lnTo>
                  <a:pt x="1774764" y="165440"/>
                </a:lnTo>
                <a:lnTo>
                  <a:pt x="1628386" y="165440"/>
                </a:lnTo>
                <a:lnTo>
                  <a:pt x="1628386" y="121462"/>
                </a:lnTo>
                <a:lnTo>
                  <a:pt x="1785056" y="121462"/>
                </a:lnTo>
                <a:lnTo>
                  <a:pt x="1784631" y="117849"/>
                </a:lnTo>
                <a:lnTo>
                  <a:pt x="1751491" y="85010"/>
                </a:lnTo>
                <a:lnTo>
                  <a:pt x="1721845" y="80743"/>
                </a:lnTo>
                <a:lnTo>
                  <a:pt x="1704195" y="80416"/>
                </a:lnTo>
                <a:close/>
              </a:path>
              <a:path w="3495040" h="301625">
                <a:moveTo>
                  <a:pt x="1787681" y="203972"/>
                </a:moveTo>
                <a:lnTo>
                  <a:pt x="1680740" y="203972"/>
                </a:lnTo>
                <a:lnTo>
                  <a:pt x="1689418" y="204143"/>
                </a:lnTo>
                <a:lnTo>
                  <a:pt x="1696761" y="204705"/>
                </a:lnTo>
                <a:lnTo>
                  <a:pt x="1703004" y="205739"/>
                </a:lnTo>
                <a:lnTo>
                  <a:pt x="1708383" y="207323"/>
                </a:lnTo>
                <a:lnTo>
                  <a:pt x="1716760" y="210674"/>
                </a:lnTo>
                <a:lnTo>
                  <a:pt x="1722205" y="215700"/>
                </a:lnTo>
                <a:lnTo>
                  <a:pt x="1722205" y="238317"/>
                </a:lnTo>
                <a:lnTo>
                  <a:pt x="1681578" y="251301"/>
                </a:lnTo>
                <a:lnTo>
                  <a:pt x="1794856" y="251301"/>
                </a:lnTo>
                <a:lnTo>
                  <a:pt x="1795591" y="249004"/>
                </a:lnTo>
                <a:lnTo>
                  <a:pt x="1795697" y="248670"/>
                </a:lnTo>
                <a:lnTo>
                  <a:pt x="1797177" y="233710"/>
                </a:lnTo>
                <a:lnTo>
                  <a:pt x="1796470" y="224076"/>
                </a:lnTo>
                <a:lnTo>
                  <a:pt x="1794035" y="214757"/>
                </a:lnTo>
                <a:lnTo>
                  <a:pt x="1789402" y="205909"/>
                </a:lnTo>
                <a:lnTo>
                  <a:pt x="1787681" y="203972"/>
                </a:lnTo>
                <a:close/>
              </a:path>
              <a:path w="3495040" h="301625">
                <a:moveTo>
                  <a:pt x="1785056" y="121462"/>
                </a:moveTo>
                <a:lnTo>
                  <a:pt x="1696237" y="121462"/>
                </a:lnTo>
                <a:lnTo>
                  <a:pt x="1702939" y="125231"/>
                </a:lnTo>
                <a:lnTo>
                  <a:pt x="1703776" y="125650"/>
                </a:lnTo>
                <a:lnTo>
                  <a:pt x="1707127" y="127744"/>
                </a:lnTo>
                <a:lnTo>
                  <a:pt x="1713409" y="132770"/>
                </a:lnTo>
                <a:lnTo>
                  <a:pt x="1713338" y="154183"/>
                </a:lnTo>
                <a:lnTo>
                  <a:pt x="1707127" y="158738"/>
                </a:lnTo>
                <a:lnTo>
                  <a:pt x="1671107" y="165440"/>
                </a:lnTo>
                <a:lnTo>
                  <a:pt x="1774764" y="165440"/>
                </a:lnTo>
                <a:lnTo>
                  <a:pt x="1786287" y="131933"/>
                </a:lnTo>
                <a:lnTo>
                  <a:pt x="1785056" y="121462"/>
                </a:lnTo>
                <a:close/>
              </a:path>
              <a:path w="3495040" h="301625">
                <a:moveTo>
                  <a:pt x="1930693" y="80416"/>
                </a:moveTo>
                <a:lnTo>
                  <a:pt x="1837712" y="80416"/>
                </a:lnTo>
                <a:lnTo>
                  <a:pt x="1837712" y="293184"/>
                </a:lnTo>
                <a:lnTo>
                  <a:pt x="1907239" y="293184"/>
                </a:lnTo>
                <a:lnTo>
                  <a:pt x="1907239" y="165440"/>
                </a:lnTo>
                <a:lnTo>
                  <a:pt x="1905144" y="144079"/>
                </a:lnTo>
                <a:lnTo>
                  <a:pt x="1958028" y="144079"/>
                </a:lnTo>
                <a:lnTo>
                  <a:pt x="1930693" y="80416"/>
                </a:lnTo>
                <a:close/>
              </a:path>
              <a:path w="3495040" h="301625">
                <a:moveTo>
                  <a:pt x="1958028" y="144079"/>
                </a:moveTo>
                <a:lnTo>
                  <a:pt x="1908495" y="144079"/>
                </a:lnTo>
                <a:lnTo>
                  <a:pt x="1972158" y="293184"/>
                </a:lnTo>
                <a:lnTo>
                  <a:pt x="2018649" y="293184"/>
                </a:lnTo>
                <a:lnTo>
                  <a:pt x="2045110" y="231616"/>
                </a:lnTo>
                <a:lnTo>
                  <a:pt x="1995613" y="231616"/>
                </a:lnTo>
                <a:lnTo>
                  <a:pt x="1958028" y="144079"/>
                </a:lnTo>
                <a:close/>
              </a:path>
              <a:path w="3495040" h="301625">
                <a:moveTo>
                  <a:pt x="2153095" y="144079"/>
                </a:moveTo>
                <a:lnTo>
                  <a:pt x="2085662" y="144079"/>
                </a:lnTo>
                <a:lnTo>
                  <a:pt x="2083568" y="165440"/>
                </a:lnTo>
                <a:lnTo>
                  <a:pt x="2083568" y="293184"/>
                </a:lnTo>
                <a:lnTo>
                  <a:pt x="2153095" y="293184"/>
                </a:lnTo>
                <a:lnTo>
                  <a:pt x="2153095" y="144079"/>
                </a:lnTo>
                <a:close/>
              </a:path>
              <a:path w="3495040" h="301625">
                <a:moveTo>
                  <a:pt x="2153095" y="80416"/>
                </a:moveTo>
                <a:lnTo>
                  <a:pt x="2060113" y="80416"/>
                </a:lnTo>
                <a:lnTo>
                  <a:pt x="1995613" y="231616"/>
                </a:lnTo>
                <a:lnTo>
                  <a:pt x="2045110" y="231616"/>
                </a:lnTo>
                <a:lnTo>
                  <a:pt x="2082731" y="144079"/>
                </a:lnTo>
                <a:lnTo>
                  <a:pt x="2153095" y="144079"/>
                </a:lnTo>
                <a:lnTo>
                  <a:pt x="2153095" y="80416"/>
                </a:lnTo>
                <a:close/>
              </a:path>
              <a:path w="3495040" h="301625">
                <a:moveTo>
                  <a:pt x="2334830" y="72458"/>
                </a:moveTo>
                <a:lnTo>
                  <a:pt x="2289006" y="76626"/>
                </a:lnTo>
                <a:lnTo>
                  <a:pt x="2250601" y="89721"/>
                </a:lnTo>
                <a:lnTo>
                  <a:pt x="2202398" y="146227"/>
                </a:lnTo>
                <a:lnTo>
                  <a:pt x="2195777" y="191407"/>
                </a:lnTo>
                <a:lnTo>
                  <a:pt x="2202931" y="236916"/>
                </a:lnTo>
                <a:lnTo>
                  <a:pt x="2223051" y="268393"/>
                </a:lnTo>
                <a:lnTo>
                  <a:pt x="2254129" y="288088"/>
                </a:lnTo>
                <a:lnTo>
                  <a:pt x="2294153" y="298254"/>
                </a:lnTo>
                <a:lnTo>
                  <a:pt x="2341113" y="301142"/>
                </a:lnTo>
                <a:lnTo>
                  <a:pt x="2378356" y="299179"/>
                </a:lnTo>
                <a:lnTo>
                  <a:pt x="2415404" y="290462"/>
                </a:lnTo>
                <a:lnTo>
                  <a:pt x="2445776" y="270750"/>
                </a:lnTo>
                <a:lnTo>
                  <a:pt x="2453914" y="254233"/>
                </a:lnTo>
                <a:lnTo>
                  <a:pt x="2340275" y="254233"/>
                </a:lnTo>
                <a:lnTo>
                  <a:pt x="2309144" y="251091"/>
                </a:lnTo>
                <a:lnTo>
                  <a:pt x="2287868" y="241039"/>
                </a:lnTo>
                <a:lnTo>
                  <a:pt x="2275310" y="223134"/>
                </a:lnTo>
                <a:lnTo>
                  <a:pt x="2270330" y="196433"/>
                </a:lnTo>
                <a:lnTo>
                  <a:pt x="2465926" y="196433"/>
                </a:lnTo>
                <a:lnTo>
                  <a:pt x="2465926" y="188894"/>
                </a:lnTo>
                <a:lnTo>
                  <a:pt x="2460725" y="158738"/>
                </a:lnTo>
                <a:lnTo>
                  <a:pt x="2272843" y="158738"/>
                </a:lnTo>
                <a:lnTo>
                  <a:pt x="2279714" y="141193"/>
                </a:lnTo>
                <a:lnTo>
                  <a:pt x="2291376" y="128320"/>
                </a:lnTo>
                <a:lnTo>
                  <a:pt x="2308535" y="120395"/>
                </a:lnTo>
                <a:lnTo>
                  <a:pt x="2331898" y="117692"/>
                </a:lnTo>
                <a:lnTo>
                  <a:pt x="2443949" y="117692"/>
                </a:lnTo>
                <a:lnTo>
                  <a:pt x="2430220" y="98949"/>
                </a:lnTo>
                <a:lnTo>
                  <a:pt x="2388886" y="78754"/>
                </a:lnTo>
                <a:lnTo>
                  <a:pt x="2334830" y="72458"/>
                </a:lnTo>
                <a:close/>
              </a:path>
              <a:path w="3495040" h="301625">
                <a:moveTo>
                  <a:pt x="2462994" y="235804"/>
                </a:moveTo>
                <a:lnTo>
                  <a:pt x="2388860" y="235804"/>
                </a:lnTo>
                <a:lnTo>
                  <a:pt x="2378913" y="245751"/>
                </a:lnTo>
                <a:lnTo>
                  <a:pt x="2366452" y="251301"/>
                </a:lnTo>
                <a:lnTo>
                  <a:pt x="2353050" y="253709"/>
                </a:lnTo>
                <a:lnTo>
                  <a:pt x="2340275" y="254233"/>
                </a:lnTo>
                <a:lnTo>
                  <a:pt x="2453914" y="254233"/>
                </a:lnTo>
                <a:lnTo>
                  <a:pt x="2462994" y="235804"/>
                </a:lnTo>
                <a:close/>
              </a:path>
              <a:path w="3495040" h="301625">
                <a:moveTo>
                  <a:pt x="2443949" y="117692"/>
                </a:moveTo>
                <a:lnTo>
                  <a:pt x="2331898" y="117692"/>
                </a:lnTo>
                <a:lnTo>
                  <a:pt x="2353305" y="119747"/>
                </a:lnTo>
                <a:lnTo>
                  <a:pt x="2371531" y="126593"/>
                </a:lnTo>
                <a:lnTo>
                  <a:pt x="2384495" y="139249"/>
                </a:lnTo>
                <a:lnTo>
                  <a:pt x="2390117" y="158738"/>
                </a:lnTo>
                <a:lnTo>
                  <a:pt x="2460725" y="158738"/>
                </a:lnTo>
                <a:lnTo>
                  <a:pt x="2456633" y="135008"/>
                </a:lnTo>
                <a:lnTo>
                  <a:pt x="2443949" y="117692"/>
                </a:lnTo>
                <a:close/>
              </a:path>
              <a:path w="3495040" h="301625">
                <a:moveTo>
                  <a:pt x="2626634" y="72458"/>
                </a:moveTo>
                <a:lnTo>
                  <a:pt x="2572905" y="79238"/>
                </a:lnTo>
                <a:lnTo>
                  <a:pt x="2532291" y="100311"/>
                </a:lnTo>
                <a:lnTo>
                  <a:pt x="2506599" y="136775"/>
                </a:lnTo>
                <a:lnTo>
                  <a:pt x="2497633" y="189732"/>
                </a:lnTo>
                <a:lnTo>
                  <a:pt x="2507456" y="243893"/>
                </a:lnTo>
                <a:lnTo>
                  <a:pt x="2534752" y="278106"/>
                </a:lnTo>
                <a:lnTo>
                  <a:pt x="2576263" y="295985"/>
                </a:lnTo>
                <a:lnTo>
                  <a:pt x="2628728" y="301142"/>
                </a:lnTo>
                <a:lnTo>
                  <a:pt x="2670416" y="298223"/>
                </a:lnTo>
                <a:lnTo>
                  <a:pt x="2709668" y="287216"/>
                </a:lnTo>
                <a:lnTo>
                  <a:pt x="2740283" y="264743"/>
                </a:lnTo>
                <a:lnTo>
                  <a:pt x="2745079" y="253395"/>
                </a:lnTo>
                <a:lnTo>
                  <a:pt x="2631660" y="253395"/>
                </a:lnTo>
                <a:lnTo>
                  <a:pt x="2606196" y="249023"/>
                </a:lnTo>
                <a:lnTo>
                  <a:pt x="2588154" y="236327"/>
                </a:lnTo>
                <a:lnTo>
                  <a:pt x="2577414" y="215935"/>
                </a:lnTo>
                <a:lnTo>
                  <a:pt x="2573861" y="188475"/>
                </a:lnTo>
                <a:lnTo>
                  <a:pt x="2577244" y="161199"/>
                </a:lnTo>
                <a:lnTo>
                  <a:pt x="2587735" y="139576"/>
                </a:lnTo>
                <a:lnTo>
                  <a:pt x="2605843" y="125336"/>
                </a:lnTo>
                <a:lnTo>
                  <a:pt x="2632079" y="120205"/>
                </a:lnTo>
                <a:lnTo>
                  <a:pt x="2744031" y="120205"/>
                </a:lnTo>
                <a:lnTo>
                  <a:pt x="2737423" y="107090"/>
                </a:lnTo>
                <a:lnTo>
                  <a:pt x="2704590" y="85756"/>
                </a:lnTo>
                <a:lnTo>
                  <a:pt x="2664925" y="75259"/>
                </a:lnTo>
                <a:lnTo>
                  <a:pt x="2626634" y="72458"/>
                </a:lnTo>
                <a:close/>
              </a:path>
              <a:path w="3495040" h="301625">
                <a:moveTo>
                  <a:pt x="2756054" y="227427"/>
                </a:moveTo>
                <a:lnTo>
                  <a:pt x="2684852" y="227427"/>
                </a:lnTo>
                <a:lnTo>
                  <a:pt x="2675599" y="239613"/>
                </a:lnTo>
                <a:lnTo>
                  <a:pt x="2662654" y="247636"/>
                </a:lnTo>
                <a:lnTo>
                  <a:pt x="2647511" y="252047"/>
                </a:lnTo>
                <a:lnTo>
                  <a:pt x="2631660" y="253395"/>
                </a:lnTo>
                <a:lnTo>
                  <a:pt x="2745079" y="253395"/>
                </a:lnTo>
                <a:lnTo>
                  <a:pt x="2756054" y="227427"/>
                </a:lnTo>
                <a:close/>
              </a:path>
              <a:path w="3495040" h="301625">
                <a:moveTo>
                  <a:pt x="2744031" y="120205"/>
                </a:moveTo>
                <a:lnTo>
                  <a:pt x="2632079" y="120205"/>
                </a:lnTo>
                <a:lnTo>
                  <a:pt x="2646090" y="121259"/>
                </a:lnTo>
                <a:lnTo>
                  <a:pt x="2660926" y="124865"/>
                </a:lnTo>
                <a:lnTo>
                  <a:pt x="2674427" y="131691"/>
                </a:lnTo>
                <a:lnTo>
                  <a:pt x="2684434" y="142404"/>
                </a:lnTo>
                <a:lnTo>
                  <a:pt x="2755217" y="142404"/>
                </a:lnTo>
                <a:lnTo>
                  <a:pt x="2744031" y="120205"/>
                </a:lnTo>
                <a:close/>
              </a:path>
              <a:path w="3495040" h="301625">
                <a:moveTo>
                  <a:pt x="2921013" y="129838"/>
                </a:moveTo>
                <a:lnTo>
                  <a:pt x="2847298" y="129838"/>
                </a:lnTo>
                <a:lnTo>
                  <a:pt x="2847298" y="293184"/>
                </a:lnTo>
                <a:lnTo>
                  <a:pt x="2921013" y="293184"/>
                </a:lnTo>
                <a:lnTo>
                  <a:pt x="2921013" y="129838"/>
                </a:lnTo>
                <a:close/>
              </a:path>
              <a:path w="3495040" h="301625">
                <a:moveTo>
                  <a:pt x="2998917" y="80416"/>
                </a:moveTo>
                <a:lnTo>
                  <a:pt x="2769395" y="80416"/>
                </a:lnTo>
                <a:lnTo>
                  <a:pt x="2769395" y="129838"/>
                </a:lnTo>
                <a:lnTo>
                  <a:pt x="2998917" y="129838"/>
                </a:lnTo>
                <a:lnTo>
                  <a:pt x="2998917" y="80416"/>
                </a:lnTo>
                <a:close/>
              </a:path>
              <a:path w="3495040" h="301625">
                <a:moveTo>
                  <a:pt x="3152050" y="72458"/>
                </a:moveTo>
                <a:lnTo>
                  <a:pt x="3106226" y="76626"/>
                </a:lnTo>
                <a:lnTo>
                  <a:pt x="3067821" y="89721"/>
                </a:lnTo>
                <a:lnTo>
                  <a:pt x="3019618" y="146227"/>
                </a:lnTo>
                <a:lnTo>
                  <a:pt x="3012997" y="191407"/>
                </a:lnTo>
                <a:lnTo>
                  <a:pt x="3020151" y="236916"/>
                </a:lnTo>
                <a:lnTo>
                  <a:pt x="3040271" y="268393"/>
                </a:lnTo>
                <a:lnTo>
                  <a:pt x="3071349" y="288088"/>
                </a:lnTo>
                <a:lnTo>
                  <a:pt x="3111373" y="298254"/>
                </a:lnTo>
                <a:lnTo>
                  <a:pt x="3158332" y="301142"/>
                </a:lnTo>
                <a:lnTo>
                  <a:pt x="3195576" y="299179"/>
                </a:lnTo>
                <a:lnTo>
                  <a:pt x="3232624" y="290462"/>
                </a:lnTo>
                <a:lnTo>
                  <a:pt x="3262996" y="270750"/>
                </a:lnTo>
                <a:lnTo>
                  <a:pt x="3271134" y="254233"/>
                </a:lnTo>
                <a:lnTo>
                  <a:pt x="3157495" y="254233"/>
                </a:lnTo>
                <a:lnTo>
                  <a:pt x="3126364" y="251091"/>
                </a:lnTo>
                <a:lnTo>
                  <a:pt x="3105088" y="241039"/>
                </a:lnTo>
                <a:lnTo>
                  <a:pt x="3092530" y="223134"/>
                </a:lnTo>
                <a:lnTo>
                  <a:pt x="3087550" y="196433"/>
                </a:lnTo>
                <a:lnTo>
                  <a:pt x="3283146" y="196433"/>
                </a:lnTo>
                <a:lnTo>
                  <a:pt x="3283146" y="188894"/>
                </a:lnTo>
                <a:lnTo>
                  <a:pt x="3277945" y="158738"/>
                </a:lnTo>
                <a:lnTo>
                  <a:pt x="3090062" y="158738"/>
                </a:lnTo>
                <a:lnTo>
                  <a:pt x="3096934" y="141193"/>
                </a:lnTo>
                <a:lnTo>
                  <a:pt x="3108596" y="128320"/>
                </a:lnTo>
                <a:lnTo>
                  <a:pt x="3125755" y="120395"/>
                </a:lnTo>
                <a:lnTo>
                  <a:pt x="3149118" y="117692"/>
                </a:lnTo>
                <a:lnTo>
                  <a:pt x="3261169" y="117692"/>
                </a:lnTo>
                <a:lnTo>
                  <a:pt x="3247440" y="98949"/>
                </a:lnTo>
                <a:lnTo>
                  <a:pt x="3206106" y="78754"/>
                </a:lnTo>
                <a:lnTo>
                  <a:pt x="3152050" y="72458"/>
                </a:lnTo>
                <a:close/>
              </a:path>
              <a:path w="3495040" h="301625">
                <a:moveTo>
                  <a:pt x="3280214" y="235804"/>
                </a:moveTo>
                <a:lnTo>
                  <a:pt x="3206080" y="235804"/>
                </a:lnTo>
                <a:lnTo>
                  <a:pt x="3196133" y="245751"/>
                </a:lnTo>
                <a:lnTo>
                  <a:pt x="3183672" y="251301"/>
                </a:lnTo>
                <a:lnTo>
                  <a:pt x="3170269" y="253709"/>
                </a:lnTo>
                <a:lnTo>
                  <a:pt x="3157495" y="254233"/>
                </a:lnTo>
                <a:lnTo>
                  <a:pt x="3271134" y="254233"/>
                </a:lnTo>
                <a:lnTo>
                  <a:pt x="3280214" y="235804"/>
                </a:lnTo>
                <a:close/>
              </a:path>
              <a:path w="3495040" h="301625">
                <a:moveTo>
                  <a:pt x="3261169" y="117692"/>
                </a:moveTo>
                <a:lnTo>
                  <a:pt x="3149118" y="117692"/>
                </a:lnTo>
                <a:lnTo>
                  <a:pt x="3170525" y="119747"/>
                </a:lnTo>
                <a:lnTo>
                  <a:pt x="3188751" y="126593"/>
                </a:lnTo>
                <a:lnTo>
                  <a:pt x="3201715" y="139249"/>
                </a:lnTo>
                <a:lnTo>
                  <a:pt x="3207336" y="158738"/>
                </a:lnTo>
                <a:lnTo>
                  <a:pt x="3277945" y="158738"/>
                </a:lnTo>
                <a:lnTo>
                  <a:pt x="3273853" y="135008"/>
                </a:lnTo>
                <a:lnTo>
                  <a:pt x="3261169" y="117692"/>
                </a:lnTo>
                <a:close/>
              </a:path>
              <a:path w="3495040" h="301625">
                <a:moveTo>
                  <a:pt x="3325324" y="95494"/>
                </a:moveTo>
                <a:lnTo>
                  <a:pt x="3325324" y="151199"/>
                </a:lnTo>
                <a:lnTo>
                  <a:pt x="3368045" y="180936"/>
                </a:lnTo>
                <a:lnTo>
                  <a:pt x="3325324" y="211093"/>
                </a:lnTo>
                <a:lnTo>
                  <a:pt x="3325324" y="266798"/>
                </a:lnTo>
                <a:lnTo>
                  <a:pt x="3400295" y="209417"/>
                </a:lnTo>
                <a:lnTo>
                  <a:pt x="3400295" y="152456"/>
                </a:lnTo>
                <a:lnTo>
                  <a:pt x="3325324" y="95494"/>
                </a:lnTo>
                <a:close/>
              </a:path>
              <a:path w="3495040" h="301625">
                <a:moveTo>
                  <a:pt x="3419980" y="95494"/>
                </a:moveTo>
                <a:lnTo>
                  <a:pt x="3419980" y="151199"/>
                </a:lnTo>
                <a:lnTo>
                  <a:pt x="3462702" y="180936"/>
                </a:lnTo>
                <a:lnTo>
                  <a:pt x="3419980" y="211093"/>
                </a:lnTo>
                <a:lnTo>
                  <a:pt x="3419980" y="266798"/>
                </a:lnTo>
                <a:lnTo>
                  <a:pt x="3494952" y="209417"/>
                </a:lnTo>
                <a:lnTo>
                  <a:pt x="3494952" y="152456"/>
                </a:lnTo>
                <a:lnTo>
                  <a:pt x="3419980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object 5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20" y="7309139"/>
            <a:ext cx="4594057" cy="708465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36" y="8602308"/>
            <a:ext cx="5548862" cy="2056101"/>
          </a:xfrm>
          <a:prstGeom prst="rect">
            <a:avLst/>
          </a:prstGeom>
        </p:spPr>
      </p:pic>
      <p:sp>
        <p:nvSpPr>
          <p:cNvPr id="61" name="object 61"/>
          <p:cNvSpPr/>
          <p:nvPr/>
        </p:nvSpPr>
        <p:spPr>
          <a:xfrm>
            <a:off x="7250879" y="6858430"/>
            <a:ext cx="4036060" cy="370840"/>
          </a:xfrm>
          <a:custGeom>
            <a:avLst/>
            <a:gdLst/>
            <a:ahLst/>
            <a:cxnLst/>
            <a:rect l="l" t="t" r="r" b="b"/>
            <a:pathLst>
              <a:path w="4036059" h="370840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036059" h="370840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036059" h="370840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036059" h="370840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036059" h="370840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036059" h="370840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036059" h="370840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036059" h="370840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036059" h="370840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036059" h="370840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036059" h="370840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036059" h="370840">
                <a:moveTo>
                  <a:pt x="1847856" y="0"/>
                </a:moveTo>
                <a:lnTo>
                  <a:pt x="1560534" y="0"/>
                </a:lnTo>
                <a:lnTo>
                  <a:pt x="1560534" y="293184"/>
                </a:lnTo>
                <a:lnTo>
                  <a:pt x="1637600" y="293184"/>
                </a:lnTo>
                <a:lnTo>
                  <a:pt x="1637600" y="58636"/>
                </a:lnTo>
                <a:lnTo>
                  <a:pt x="1847856" y="58636"/>
                </a:lnTo>
                <a:lnTo>
                  <a:pt x="1847856" y="0"/>
                </a:lnTo>
                <a:close/>
              </a:path>
              <a:path w="4036059" h="370840">
                <a:moveTo>
                  <a:pt x="1847856" y="58636"/>
                </a:moveTo>
                <a:lnTo>
                  <a:pt x="1770790" y="58636"/>
                </a:lnTo>
                <a:lnTo>
                  <a:pt x="1770790" y="293184"/>
                </a:lnTo>
                <a:lnTo>
                  <a:pt x="1847856" y="293184"/>
                </a:lnTo>
                <a:lnTo>
                  <a:pt x="1847856" y="58636"/>
                </a:lnTo>
                <a:close/>
              </a:path>
              <a:path w="4036059" h="370840">
                <a:moveTo>
                  <a:pt x="2035428" y="72458"/>
                </a:moveTo>
                <a:lnTo>
                  <a:pt x="1989604" y="76626"/>
                </a:lnTo>
                <a:lnTo>
                  <a:pt x="1951199" y="89721"/>
                </a:lnTo>
                <a:lnTo>
                  <a:pt x="1902996" y="146227"/>
                </a:lnTo>
                <a:lnTo>
                  <a:pt x="1896375" y="191407"/>
                </a:lnTo>
                <a:lnTo>
                  <a:pt x="1903529" y="236916"/>
                </a:lnTo>
                <a:lnTo>
                  <a:pt x="1923650" y="268393"/>
                </a:lnTo>
                <a:lnTo>
                  <a:pt x="1954727" y="288088"/>
                </a:lnTo>
                <a:lnTo>
                  <a:pt x="1994751" y="298254"/>
                </a:lnTo>
                <a:lnTo>
                  <a:pt x="2041711" y="301142"/>
                </a:lnTo>
                <a:lnTo>
                  <a:pt x="2078955" y="299179"/>
                </a:lnTo>
                <a:lnTo>
                  <a:pt x="2116002" y="290462"/>
                </a:lnTo>
                <a:lnTo>
                  <a:pt x="2146374" y="270750"/>
                </a:lnTo>
                <a:lnTo>
                  <a:pt x="2154512" y="254233"/>
                </a:lnTo>
                <a:lnTo>
                  <a:pt x="2040873" y="254233"/>
                </a:lnTo>
                <a:lnTo>
                  <a:pt x="2009742" y="251091"/>
                </a:lnTo>
                <a:lnTo>
                  <a:pt x="1988466" y="241039"/>
                </a:lnTo>
                <a:lnTo>
                  <a:pt x="1975908" y="223134"/>
                </a:lnTo>
                <a:lnTo>
                  <a:pt x="1970928" y="196433"/>
                </a:lnTo>
                <a:lnTo>
                  <a:pt x="2166524" y="196433"/>
                </a:lnTo>
                <a:lnTo>
                  <a:pt x="2166524" y="188894"/>
                </a:lnTo>
                <a:lnTo>
                  <a:pt x="2161323" y="158738"/>
                </a:lnTo>
                <a:lnTo>
                  <a:pt x="1973441" y="158738"/>
                </a:lnTo>
                <a:lnTo>
                  <a:pt x="1980312" y="141193"/>
                </a:lnTo>
                <a:lnTo>
                  <a:pt x="1991974" y="128320"/>
                </a:lnTo>
                <a:lnTo>
                  <a:pt x="2009133" y="120395"/>
                </a:lnTo>
                <a:lnTo>
                  <a:pt x="2032496" y="117692"/>
                </a:lnTo>
                <a:lnTo>
                  <a:pt x="2144547" y="117692"/>
                </a:lnTo>
                <a:lnTo>
                  <a:pt x="2130818" y="98949"/>
                </a:lnTo>
                <a:lnTo>
                  <a:pt x="2089484" y="78754"/>
                </a:lnTo>
                <a:lnTo>
                  <a:pt x="2035428" y="72458"/>
                </a:lnTo>
                <a:close/>
              </a:path>
              <a:path w="4036059" h="370840">
                <a:moveTo>
                  <a:pt x="2163592" y="235804"/>
                </a:moveTo>
                <a:lnTo>
                  <a:pt x="2089458" y="235804"/>
                </a:lnTo>
                <a:lnTo>
                  <a:pt x="2079511" y="245751"/>
                </a:lnTo>
                <a:lnTo>
                  <a:pt x="2067050" y="251301"/>
                </a:lnTo>
                <a:lnTo>
                  <a:pt x="2053648" y="253709"/>
                </a:lnTo>
                <a:lnTo>
                  <a:pt x="2040873" y="254233"/>
                </a:lnTo>
                <a:lnTo>
                  <a:pt x="2154512" y="254233"/>
                </a:lnTo>
                <a:lnTo>
                  <a:pt x="2163592" y="235804"/>
                </a:lnTo>
                <a:close/>
              </a:path>
              <a:path w="4036059" h="370840">
                <a:moveTo>
                  <a:pt x="2144547" y="117692"/>
                </a:moveTo>
                <a:lnTo>
                  <a:pt x="2032496" y="117692"/>
                </a:lnTo>
                <a:lnTo>
                  <a:pt x="2053903" y="119747"/>
                </a:lnTo>
                <a:lnTo>
                  <a:pt x="2072129" y="126593"/>
                </a:lnTo>
                <a:lnTo>
                  <a:pt x="2085093" y="139249"/>
                </a:lnTo>
                <a:lnTo>
                  <a:pt x="2090715" y="158738"/>
                </a:lnTo>
                <a:lnTo>
                  <a:pt x="2161323" y="158738"/>
                </a:lnTo>
                <a:lnTo>
                  <a:pt x="2157231" y="135008"/>
                </a:lnTo>
                <a:lnTo>
                  <a:pt x="2144547" y="117692"/>
                </a:lnTo>
                <a:close/>
              </a:path>
              <a:path w="4036059" h="370840">
                <a:moveTo>
                  <a:pt x="2278647" y="80416"/>
                </a:moveTo>
                <a:lnTo>
                  <a:pt x="2208283" y="80416"/>
                </a:lnTo>
                <a:lnTo>
                  <a:pt x="2208283" y="370669"/>
                </a:lnTo>
                <a:lnTo>
                  <a:pt x="2281998" y="370669"/>
                </a:lnTo>
                <a:lnTo>
                  <a:pt x="2281998" y="270567"/>
                </a:lnTo>
                <a:lnTo>
                  <a:pt x="2444849" y="270567"/>
                </a:lnTo>
                <a:lnTo>
                  <a:pt x="2458280" y="252976"/>
                </a:lnTo>
                <a:lnTo>
                  <a:pt x="2340216" y="252976"/>
                </a:lnTo>
                <a:lnTo>
                  <a:pt x="2325164" y="251543"/>
                </a:lnTo>
                <a:lnTo>
                  <a:pt x="2289092" y="226275"/>
                </a:lnTo>
                <a:lnTo>
                  <a:pt x="2279904" y="187638"/>
                </a:lnTo>
                <a:lnTo>
                  <a:pt x="2281069" y="173535"/>
                </a:lnTo>
                <a:lnTo>
                  <a:pt x="2297914" y="136959"/>
                </a:lnTo>
                <a:lnTo>
                  <a:pt x="2337041" y="120748"/>
                </a:lnTo>
                <a:lnTo>
                  <a:pt x="2459401" y="120748"/>
                </a:lnTo>
                <a:lnTo>
                  <a:pt x="2448600" y="107221"/>
                </a:lnTo>
                <a:lnTo>
                  <a:pt x="2278647" y="107221"/>
                </a:lnTo>
                <a:lnTo>
                  <a:pt x="2278647" y="80416"/>
                </a:lnTo>
                <a:close/>
              </a:path>
              <a:path w="4036059" h="370840">
                <a:moveTo>
                  <a:pt x="2444849" y="270567"/>
                </a:moveTo>
                <a:lnTo>
                  <a:pt x="2281998" y="270567"/>
                </a:lnTo>
                <a:lnTo>
                  <a:pt x="2287685" y="277098"/>
                </a:lnTo>
                <a:lnTo>
                  <a:pt x="2326656" y="297425"/>
                </a:lnTo>
                <a:lnTo>
                  <a:pt x="2359483" y="299886"/>
                </a:lnTo>
                <a:lnTo>
                  <a:pt x="2379490" y="299185"/>
                </a:lnTo>
                <a:lnTo>
                  <a:pt x="2379930" y="299185"/>
                </a:lnTo>
                <a:lnTo>
                  <a:pt x="2401523" y="295697"/>
                </a:lnTo>
                <a:lnTo>
                  <a:pt x="2422917" y="287517"/>
                </a:lnTo>
                <a:lnTo>
                  <a:pt x="2443250" y="272661"/>
                </a:lnTo>
                <a:lnTo>
                  <a:pt x="2444849" y="270567"/>
                </a:lnTo>
                <a:close/>
              </a:path>
              <a:path w="4036059" h="370840">
                <a:moveTo>
                  <a:pt x="2459401" y="120748"/>
                </a:moveTo>
                <a:lnTo>
                  <a:pt x="2340340" y="120748"/>
                </a:lnTo>
                <a:lnTo>
                  <a:pt x="2353128" y="121900"/>
                </a:lnTo>
                <a:lnTo>
                  <a:pt x="2364980" y="125493"/>
                </a:lnTo>
                <a:lnTo>
                  <a:pt x="2393879" y="158686"/>
                </a:lnTo>
                <a:lnTo>
                  <a:pt x="2397962" y="187638"/>
                </a:lnTo>
                <a:lnTo>
                  <a:pt x="2397656" y="194869"/>
                </a:lnTo>
                <a:lnTo>
                  <a:pt x="2382519" y="235804"/>
                </a:lnTo>
                <a:lnTo>
                  <a:pt x="2340216" y="252976"/>
                </a:lnTo>
                <a:lnTo>
                  <a:pt x="2458280" y="252976"/>
                </a:lnTo>
                <a:lnTo>
                  <a:pt x="2459224" y="251739"/>
                </a:lnTo>
                <a:lnTo>
                  <a:pt x="2468642" y="229050"/>
                </a:lnTo>
                <a:lnTo>
                  <a:pt x="2473111" y="206283"/>
                </a:lnTo>
                <a:lnTo>
                  <a:pt x="2474109" y="187638"/>
                </a:lnTo>
                <a:lnTo>
                  <a:pt x="2474176" y="186381"/>
                </a:lnTo>
                <a:lnTo>
                  <a:pt x="2474243" y="185125"/>
                </a:lnTo>
                <a:lnTo>
                  <a:pt x="2473170" y="164661"/>
                </a:lnTo>
                <a:lnTo>
                  <a:pt x="2468799" y="142665"/>
                </a:lnTo>
                <a:lnTo>
                  <a:pt x="2459401" y="120748"/>
                </a:lnTo>
                <a:close/>
              </a:path>
              <a:path w="4036059" h="370840">
                <a:moveTo>
                  <a:pt x="2360320" y="73715"/>
                </a:moveTo>
                <a:lnTo>
                  <a:pt x="2321094" y="78485"/>
                </a:lnTo>
                <a:lnTo>
                  <a:pt x="2286226" y="99846"/>
                </a:lnTo>
                <a:lnTo>
                  <a:pt x="2279904" y="107221"/>
                </a:lnTo>
                <a:lnTo>
                  <a:pt x="2448600" y="107221"/>
                </a:lnTo>
                <a:lnTo>
                  <a:pt x="2402413" y="78165"/>
                </a:lnTo>
                <a:lnTo>
                  <a:pt x="2360320" y="73715"/>
                </a:lnTo>
                <a:close/>
              </a:path>
              <a:path w="4036059" h="370840">
                <a:moveTo>
                  <a:pt x="2665799" y="80416"/>
                </a:moveTo>
                <a:lnTo>
                  <a:pt x="2516274" y="80416"/>
                </a:lnTo>
                <a:lnTo>
                  <a:pt x="2516274" y="293184"/>
                </a:lnTo>
                <a:lnTo>
                  <a:pt x="2669987" y="293184"/>
                </a:lnTo>
                <a:lnTo>
                  <a:pt x="2689803" y="292903"/>
                </a:lnTo>
                <a:lnTo>
                  <a:pt x="2727708" y="285586"/>
                </a:lnTo>
                <a:lnTo>
                  <a:pt x="2756459" y="251301"/>
                </a:lnTo>
                <a:lnTo>
                  <a:pt x="2589989" y="251301"/>
                </a:lnTo>
                <a:lnTo>
                  <a:pt x="2589989" y="203972"/>
                </a:lnTo>
                <a:lnTo>
                  <a:pt x="2749284" y="203972"/>
                </a:lnTo>
                <a:lnTo>
                  <a:pt x="2743702" y="197690"/>
                </a:lnTo>
                <a:lnTo>
                  <a:pt x="2735325" y="191741"/>
                </a:lnTo>
                <a:lnTo>
                  <a:pt x="2725692" y="187167"/>
                </a:lnTo>
                <a:lnTo>
                  <a:pt x="2715431" y="184084"/>
                </a:lnTo>
                <a:lnTo>
                  <a:pt x="2705169" y="182612"/>
                </a:lnTo>
                <a:lnTo>
                  <a:pt x="2705169" y="180518"/>
                </a:lnTo>
                <a:lnTo>
                  <a:pt x="2736367" y="165440"/>
                </a:lnTo>
                <a:lnTo>
                  <a:pt x="2589989" y="165440"/>
                </a:lnTo>
                <a:lnTo>
                  <a:pt x="2589989" y="121462"/>
                </a:lnTo>
                <a:lnTo>
                  <a:pt x="2746659" y="121462"/>
                </a:lnTo>
                <a:lnTo>
                  <a:pt x="2746235" y="117849"/>
                </a:lnTo>
                <a:lnTo>
                  <a:pt x="2713094" y="85010"/>
                </a:lnTo>
                <a:lnTo>
                  <a:pt x="2683448" y="80743"/>
                </a:lnTo>
                <a:lnTo>
                  <a:pt x="2665799" y="80416"/>
                </a:lnTo>
                <a:close/>
              </a:path>
              <a:path w="4036059" h="370840">
                <a:moveTo>
                  <a:pt x="2749284" y="203972"/>
                </a:moveTo>
                <a:lnTo>
                  <a:pt x="2642344" y="203972"/>
                </a:lnTo>
                <a:lnTo>
                  <a:pt x="2651021" y="204143"/>
                </a:lnTo>
                <a:lnTo>
                  <a:pt x="2658364" y="204705"/>
                </a:lnTo>
                <a:lnTo>
                  <a:pt x="2664608" y="205739"/>
                </a:lnTo>
                <a:lnTo>
                  <a:pt x="2669987" y="207323"/>
                </a:lnTo>
                <a:lnTo>
                  <a:pt x="2678364" y="210674"/>
                </a:lnTo>
                <a:lnTo>
                  <a:pt x="2683809" y="215700"/>
                </a:lnTo>
                <a:lnTo>
                  <a:pt x="2683809" y="238317"/>
                </a:lnTo>
                <a:lnTo>
                  <a:pt x="2643181" y="251301"/>
                </a:lnTo>
                <a:lnTo>
                  <a:pt x="2756459" y="251301"/>
                </a:lnTo>
                <a:lnTo>
                  <a:pt x="2757194" y="249004"/>
                </a:lnTo>
                <a:lnTo>
                  <a:pt x="2757301" y="248670"/>
                </a:lnTo>
                <a:lnTo>
                  <a:pt x="2758780" y="233710"/>
                </a:lnTo>
                <a:lnTo>
                  <a:pt x="2758073" y="224076"/>
                </a:lnTo>
                <a:lnTo>
                  <a:pt x="2755639" y="214757"/>
                </a:lnTo>
                <a:lnTo>
                  <a:pt x="2751005" y="205909"/>
                </a:lnTo>
                <a:lnTo>
                  <a:pt x="2749284" y="203972"/>
                </a:lnTo>
                <a:close/>
              </a:path>
              <a:path w="4036059" h="370840">
                <a:moveTo>
                  <a:pt x="2746659" y="121462"/>
                </a:moveTo>
                <a:lnTo>
                  <a:pt x="2657841" y="121462"/>
                </a:lnTo>
                <a:lnTo>
                  <a:pt x="2664542" y="125231"/>
                </a:lnTo>
                <a:lnTo>
                  <a:pt x="2665380" y="125650"/>
                </a:lnTo>
                <a:lnTo>
                  <a:pt x="2668730" y="127744"/>
                </a:lnTo>
                <a:lnTo>
                  <a:pt x="2675013" y="132770"/>
                </a:lnTo>
                <a:lnTo>
                  <a:pt x="2674942" y="154183"/>
                </a:lnTo>
                <a:lnTo>
                  <a:pt x="2668730" y="158738"/>
                </a:lnTo>
                <a:lnTo>
                  <a:pt x="2632711" y="165440"/>
                </a:lnTo>
                <a:lnTo>
                  <a:pt x="2736367" y="165440"/>
                </a:lnTo>
                <a:lnTo>
                  <a:pt x="2739586" y="161559"/>
                </a:lnTo>
                <a:lnTo>
                  <a:pt x="2743650" y="154183"/>
                </a:lnTo>
                <a:lnTo>
                  <a:pt x="2746693" y="144373"/>
                </a:lnTo>
                <a:lnTo>
                  <a:pt x="2747810" y="132770"/>
                </a:lnTo>
                <a:lnTo>
                  <a:pt x="2747890" y="131933"/>
                </a:lnTo>
                <a:lnTo>
                  <a:pt x="2746659" y="121462"/>
                </a:lnTo>
                <a:close/>
              </a:path>
              <a:path w="4036059" h="370840">
                <a:moveTo>
                  <a:pt x="2873031" y="80416"/>
                </a:moveTo>
                <a:lnTo>
                  <a:pt x="2799315" y="80416"/>
                </a:lnTo>
                <a:lnTo>
                  <a:pt x="2799315" y="293184"/>
                </a:lnTo>
                <a:lnTo>
                  <a:pt x="2940882" y="293184"/>
                </a:lnTo>
                <a:lnTo>
                  <a:pt x="2956339" y="292844"/>
                </a:lnTo>
                <a:lnTo>
                  <a:pt x="3006639" y="278944"/>
                </a:lnTo>
                <a:lnTo>
                  <a:pt x="3028559" y="249625"/>
                </a:lnTo>
                <a:lnTo>
                  <a:pt x="2873031" y="249625"/>
                </a:lnTo>
                <a:lnTo>
                  <a:pt x="2873031" y="200321"/>
                </a:lnTo>
                <a:lnTo>
                  <a:pt x="3029090" y="200321"/>
                </a:lnTo>
                <a:lnTo>
                  <a:pt x="3028837" y="199208"/>
                </a:lnTo>
                <a:lnTo>
                  <a:pt x="2994624" y="164242"/>
                </a:lnTo>
                <a:lnTo>
                  <a:pt x="2942557" y="156644"/>
                </a:lnTo>
                <a:lnTo>
                  <a:pt x="2873031" y="156644"/>
                </a:lnTo>
                <a:lnTo>
                  <a:pt x="2873031" y="80416"/>
                </a:lnTo>
                <a:close/>
              </a:path>
              <a:path w="4036059" h="370840">
                <a:moveTo>
                  <a:pt x="3029090" y="200321"/>
                </a:moveTo>
                <a:lnTo>
                  <a:pt x="2927708" y="200321"/>
                </a:lnTo>
                <a:lnTo>
                  <a:pt x="2935385" y="200831"/>
                </a:lnTo>
                <a:lnTo>
                  <a:pt x="2943297" y="201970"/>
                </a:lnTo>
                <a:lnTo>
                  <a:pt x="2949677" y="203972"/>
                </a:lnTo>
                <a:lnTo>
                  <a:pt x="2953866" y="206067"/>
                </a:lnTo>
                <a:lnTo>
                  <a:pt x="2960986" y="211093"/>
                </a:lnTo>
                <a:lnTo>
                  <a:pt x="2960986" y="234966"/>
                </a:lnTo>
                <a:lnTo>
                  <a:pt x="2923291" y="249625"/>
                </a:lnTo>
                <a:lnTo>
                  <a:pt x="3028559" y="249625"/>
                </a:lnTo>
                <a:lnTo>
                  <a:pt x="3031494" y="239128"/>
                </a:lnTo>
                <a:lnTo>
                  <a:pt x="3032607" y="224914"/>
                </a:lnTo>
                <a:lnTo>
                  <a:pt x="3031861" y="212513"/>
                </a:lnTo>
                <a:lnTo>
                  <a:pt x="3029206" y="200831"/>
                </a:lnTo>
                <a:lnTo>
                  <a:pt x="3029090" y="200321"/>
                </a:lnTo>
                <a:close/>
              </a:path>
              <a:path w="4036059" h="370840">
                <a:moveTo>
                  <a:pt x="3132289" y="80416"/>
                </a:moveTo>
                <a:lnTo>
                  <a:pt x="3058575" y="80416"/>
                </a:lnTo>
                <a:lnTo>
                  <a:pt x="3058575" y="293184"/>
                </a:lnTo>
                <a:lnTo>
                  <a:pt x="3132289" y="293184"/>
                </a:lnTo>
                <a:lnTo>
                  <a:pt x="3132289" y="80416"/>
                </a:lnTo>
                <a:close/>
              </a:path>
              <a:path w="4036059" h="370840">
                <a:moveTo>
                  <a:pt x="3278002" y="80416"/>
                </a:moveTo>
                <a:lnTo>
                  <a:pt x="3185020" y="80416"/>
                </a:lnTo>
                <a:lnTo>
                  <a:pt x="3185020" y="293184"/>
                </a:lnTo>
                <a:lnTo>
                  <a:pt x="3254547" y="293184"/>
                </a:lnTo>
                <a:lnTo>
                  <a:pt x="3254547" y="165440"/>
                </a:lnTo>
                <a:lnTo>
                  <a:pt x="3252453" y="144079"/>
                </a:lnTo>
                <a:lnTo>
                  <a:pt x="3305336" y="144079"/>
                </a:lnTo>
                <a:lnTo>
                  <a:pt x="3278002" y="80416"/>
                </a:lnTo>
                <a:close/>
              </a:path>
              <a:path w="4036059" h="370840">
                <a:moveTo>
                  <a:pt x="3305336" y="144079"/>
                </a:moveTo>
                <a:lnTo>
                  <a:pt x="3255804" y="144079"/>
                </a:lnTo>
                <a:lnTo>
                  <a:pt x="3319466" y="293184"/>
                </a:lnTo>
                <a:lnTo>
                  <a:pt x="3365957" y="293184"/>
                </a:lnTo>
                <a:lnTo>
                  <a:pt x="3392418" y="231616"/>
                </a:lnTo>
                <a:lnTo>
                  <a:pt x="3342921" y="231616"/>
                </a:lnTo>
                <a:lnTo>
                  <a:pt x="3305336" y="144079"/>
                </a:lnTo>
                <a:close/>
              </a:path>
              <a:path w="4036059" h="370840">
                <a:moveTo>
                  <a:pt x="3500403" y="144079"/>
                </a:moveTo>
                <a:lnTo>
                  <a:pt x="3432971" y="144079"/>
                </a:lnTo>
                <a:lnTo>
                  <a:pt x="3430877" y="165440"/>
                </a:lnTo>
                <a:lnTo>
                  <a:pt x="3430877" y="293184"/>
                </a:lnTo>
                <a:lnTo>
                  <a:pt x="3500403" y="293184"/>
                </a:lnTo>
                <a:lnTo>
                  <a:pt x="3500403" y="144079"/>
                </a:lnTo>
                <a:close/>
              </a:path>
              <a:path w="4036059" h="370840">
                <a:moveTo>
                  <a:pt x="3500403" y="80416"/>
                </a:moveTo>
                <a:lnTo>
                  <a:pt x="3407422" y="80416"/>
                </a:lnTo>
                <a:lnTo>
                  <a:pt x="3342921" y="231616"/>
                </a:lnTo>
                <a:lnTo>
                  <a:pt x="3392418" y="231616"/>
                </a:lnTo>
                <a:lnTo>
                  <a:pt x="3430039" y="144079"/>
                </a:lnTo>
                <a:lnTo>
                  <a:pt x="3500403" y="144079"/>
                </a:lnTo>
                <a:lnTo>
                  <a:pt x="3500403" y="80416"/>
                </a:lnTo>
                <a:close/>
              </a:path>
              <a:path w="4036059" h="370840">
                <a:moveTo>
                  <a:pt x="3626853" y="80416"/>
                </a:moveTo>
                <a:lnTo>
                  <a:pt x="3553137" y="80416"/>
                </a:lnTo>
                <a:lnTo>
                  <a:pt x="3553137" y="293184"/>
                </a:lnTo>
                <a:lnTo>
                  <a:pt x="3630203" y="293184"/>
                </a:lnTo>
                <a:lnTo>
                  <a:pt x="3684011" y="222820"/>
                </a:lnTo>
                <a:lnTo>
                  <a:pt x="3626853" y="222820"/>
                </a:lnTo>
                <a:lnTo>
                  <a:pt x="3626853" y="80416"/>
                </a:lnTo>
                <a:close/>
              </a:path>
              <a:path w="4036059" h="370840">
                <a:moveTo>
                  <a:pt x="3812815" y="150780"/>
                </a:moveTo>
                <a:lnTo>
                  <a:pt x="3739100" y="150780"/>
                </a:lnTo>
                <a:lnTo>
                  <a:pt x="3739100" y="293184"/>
                </a:lnTo>
                <a:lnTo>
                  <a:pt x="3812815" y="293184"/>
                </a:lnTo>
                <a:lnTo>
                  <a:pt x="3812815" y="150780"/>
                </a:lnTo>
                <a:close/>
              </a:path>
              <a:path w="4036059" h="370840">
                <a:moveTo>
                  <a:pt x="3812815" y="80416"/>
                </a:moveTo>
                <a:lnTo>
                  <a:pt x="3735331" y="80416"/>
                </a:lnTo>
                <a:lnTo>
                  <a:pt x="3626853" y="222820"/>
                </a:lnTo>
                <a:lnTo>
                  <a:pt x="3684011" y="222820"/>
                </a:lnTo>
                <a:lnTo>
                  <a:pt x="3739100" y="150780"/>
                </a:lnTo>
                <a:lnTo>
                  <a:pt x="3812815" y="150780"/>
                </a:lnTo>
                <a:lnTo>
                  <a:pt x="3812815" y="80416"/>
                </a:lnTo>
                <a:close/>
              </a:path>
              <a:path w="4036059" h="370840">
                <a:moveTo>
                  <a:pt x="3866047" y="95494"/>
                </a:moveTo>
                <a:lnTo>
                  <a:pt x="3866047" y="151199"/>
                </a:lnTo>
                <a:lnTo>
                  <a:pt x="3908768" y="180936"/>
                </a:lnTo>
                <a:lnTo>
                  <a:pt x="3866047" y="211093"/>
                </a:lnTo>
                <a:lnTo>
                  <a:pt x="3866047" y="266798"/>
                </a:lnTo>
                <a:lnTo>
                  <a:pt x="3941018" y="209417"/>
                </a:lnTo>
                <a:lnTo>
                  <a:pt x="3941018" y="152456"/>
                </a:lnTo>
                <a:lnTo>
                  <a:pt x="3866047" y="95494"/>
                </a:lnTo>
                <a:close/>
              </a:path>
              <a:path w="4036059" h="370840">
                <a:moveTo>
                  <a:pt x="3960703" y="95494"/>
                </a:moveTo>
                <a:lnTo>
                  <a:pt x="3960703" y="151199"/>
                </a:lnTo>
                <a:lnTo>
                  <a:pt x="4003425" y="180936"/>
                </a:lnTo>
                <a:lnTo>
                  <a:pt x="3960703" y="211093"/>
                </a:lnTo>
                <a:lnTo>
                  <a:pt x="3960703" y="266798"/>
                </a:lnTo>
                <a:lnTo>
                  <a:pt x="4035675" y="209417"/>
                </a:lnTo>
                <a:lnTo>
                  <a:pt x="4035675" y="152456"/>
                </a:lnTo>
                <a:lnTo>
                  <a:pt x="3960703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object 62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333" y="7319148"/>
            <a:ext cx="5239733" cy="74248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313" y="8696546"/>
            <a:ext cx="5456521" cy="1145134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8023" y="6638541"/>
            <a:ext cx="6041700" cy="4146470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741129" y="961227"/>
            <a:ext cx="11819890" cy="466090"/>
          </a:xfrm>
          <a:custGeom>
            <a:avLst/>
            <a:gdLst/>
            <a:ahLst/>
            <a:cxnLst/>
            <a:rect l="l" t="t" r="r" b="b"/>
            <a:pathLst>
              <a:path w="11819890" h="466090">
                <a:moveTo>
                  <a:pt x="268892" y="100520"/>
                </a:moveTo>
                <a:lnTo>
                  <a:pt x="153293" y="100520"/>
                </a:lnTo>
                <a:lnTo>
                  <a:pt x="153293" y="452342"/>
                </a:lnTo>
                <a:lnTo>
                  <a:pt x="268892" y="452342"/>
                </a:lnTo>
                <a:lnTo>
                  <a:pt x="268892" y="100520"/>
                </a:lnTo>
                <a:close/>
              </a:path>
              <a:path w="11819890" h="466090">
                <a:moveTo>
                  <a:pt x="422186" y="12565"/>
                </a:moveTo>
                <a:lnTo>
                  <a:pt x="0" y="12565"/>
                </a:lnTo>
                <a:lnTo>
                  <a:pt x="0" y="100520"/>
                </a:lnTo>
                <a:lnTo>
                  <a:pt x="422186" y="100520"/>
                </a:lnTo>
                <a:lnTo>
                  <a:pt x="422186" y="12565"/>
                </a:lnTo>
                <a:close/>
              </a:path>
              <a:path w="11819890" h="466090">
                <a:moveTo>
                  <a:pt x="879063" y="12565"/>
                </a:moveTo>
                <a:lnTo>
                  <a:pt x="478238" y="12565"/>
                </a:lnTo>
                <a:lnTo>
                  <a:pt x="478238" y="452342"/>
                </a:lnTo>
                <a:lnTo>
                  <a:pt x="885974" y="452342"/>
                </a:lnTo>
                <a:lnTo>
                  <a:pt x="885974" y="364386"/>
                </a:lnTo>
                <a:lnTo>
                  <a:pt x="593836" y="364386"/>
                </a:lnTo>
                <a:lnTo>
                  <a:pt x="593836" y="270148"/>
                </a:lnTo>
                <a:lnTo>
                  <a:pt x="835085" y="270148"/>
                </a:lnTo>
                <a:lnTo>
                  <a:pt x="835085" y="187219"/>
                </a:lnTo>
                <a:lnTo>
                  <a:pt x="593836" y="187219"/>
                </a:lnTo>
                <a:lnTo>
                  <a:pt x="593836" y="100520"/>
                </a:lnTo>
                <a:lnTo>
                  <a:pt x="879063" y="100520"/>
                </a:lnTo>
                <a:lnTo>
                  <a:pt x="879063" y="12565"/>
                </a:lnTo>
                <a:close/>
              </a:path>
              <a:path w="11819890" h="466090">
                <a:moveTo>
                  <a:pt x="1111546" y="12565"/>
                </a:moveTo>
                <a:lnTo>
                  <a:pt x="948200" y="12565"/>
                </a:lnTo>
                <a:lnTo>
                  <a:pt x="948200" y="452342"/>
                </a:lnTo>
                <a:lnTo>
                  <a:pt x="1063799" y="452342"/>
                </a:lnTo>
                <a:lnTo>
                  <a:pt x="1063799" y="162089"/>
                </a:lnTo>
                <a:lnTo>
                  <a:pt x="1059401" y="125022"/>
                </a:lnTo>
                <a:lnTo>
                  <a:pt x="1155378" y="125022"/>
                </a:lnTo>
                <a:lnTo>
                  <a:pt x="1111546" y="12565"/>
                </a:lnTo>
                <a:close/>
              </a:path>
              <a:path w="11819890" h="466090">
                <a:moveTo>
                  <a:pt x="1155378" y="125022"/>
                </a:moveTo>
                <a:lnTo>
                  <a:pt x="1063799" y="125022"/>
                </a:lnTo>
                <a:lnTo>
                  <a:pt x="1195732" y="452342"/>
                </a:lnTo>
                <a:lnTo>
                  <a:pt x="1279290" y="452342"/>
                </a:lnTo>
                <a:lnTo>
                  <a:pt x="1327910" y="331717"/>
                </a:lnTo>
                <a:lnTo>
                  <a:pt x="1235940" y="331717"/>
                </a:lnTo>
                <a:lnTo>
                  <a:pt x="1155378" y="125022"/>
                </a:lnTo>
                <a:close/>
              </a:path>
              <a:path w="11819890" h="466090">
                <a:moveTo>
                  <a:pt x="1526822" y="125022"/>
                </a:moveTo>
                <a:lnTo>
                  <a:pt x="1415621" y="125022"/>
                </a:lnTo>
                <a:lnTo>
                  <a:pt x="1411223" y="162089"/>
                </a:lnTo>
                <a:lnTo>
                  <a:pt x="1411223" y="452342"/>
                </a:lnTo>
                <a:lnTo>
                  <a:pt x="1526822" y="452342"/>
                </a:lnTo>
                <a:lnTo>
                  <a:pt x="1526822" y="125022"/>
                </a:lnTo>
                <a:close/>
              </a:path>
              <a:path w="11819890" h="466090">
                <a:moveTo>
                  <a:pt x="1526822" y="12565"/>
                </a:moveTo>
                <a:lnTo>
                  <a:pt x="1363476" y="12565"/>
                </a:lnTo>
                <a:lnTo>
                  <a:pt x="1239082" y="331717"/>
                </a:lnTo>
                <a:lnTo>
                  <a:pt x="1327910" y="331717"/>
                </a:lnTo>
                <a:lnTo>
                  <a:pt x="1411223" y="125022"/>
                </a:lnTo>
                <a:lnTo>
                  <a:pt x="1526822" y="125022"/>
                </a:lnTo>
                <a:lnTo>
                  <a:pt x="1526822" y="12565"/>
                </a:lnTo>
                <a:close/>
              </a:path>
              <a:path w="11819890" h="466090">
                <a:moveTo>
                  <a:pt x="1881907" y="12565"/>
                </a:moveTo>
                <a:lnTo>
                  <a:pt x="1768193" y="12565"/>
                </a:lnTo>
                <a:lnTo>
                  <a:pt x="1570922" y="452342"/>
                </a:lnTo>
                <a:lnTo>
                  <a:pt x="1691546" y="452342"/>
                </a:lnTo>
                <a:lnTo>
                  <a:pt x="1729870" y="363130"/>
                </a:lnTo>
                <a:lnTo>
                  <a:pt x="2039161" y="363130"/>
                </a:lnTo>
                <a:lnTo>
                  <a:pt x="2005343" y="287739"/>
                </a:lnTo>
                <a:lnTo>
                  <a:pt x="1758141" y="287739"/>
                </a:lnTo>
                <a:lnTo>
                  <a:pt x="1824736" y="123137"/>
                </a:lnTo>
                <a:lnTo>
                  <a:pt x="1931507" y="123137"/>
                </a:lnTo>
                <a:lnTo>
                  <a:pt x="1881907" y="12565"/>
                </a:lnTo>
                <a:close/>
              </a:path>
              <a:path w="11819890" h="466090">
                <a:moveTo>
                  <a:pt x="2039161" y="363130"/>
                </a:moveTo>
                <a:lnTo>
                  <a:pt x="1920231" y="363130"/>
                </a:lnTo>
                <a:lnTo>
                  <a:pt x="1958554" y="452342"/>
                </a:lnTo>
                <a:lnTo>
                  <a:pt x="2079179" y="452342"/>
                </a:lnTo>
                <a:lnTo>
                  <a:pt x="2039161" y="363130"/>
                </a:lnTo>
                <a:close/>
              </a:path>
              <a:path w="11819890" h="466090">
                <a:moveTo>
                  <a:pt x="2297217" y="100520"/>
                </a:moveTo>
                <a:lnTo>
                  <a:pt x="2181618" y="100520"/>
                </a:lnTo>
                <a:lnTo>
                  <a:pt x="2181618" y="452342"/>
                </a:lnTo>
                <a:lnTo>
                  <a:pt x="2297217" y="452342"/>
                </a:lnTo>
                <a:lnTo>
                  <a:pt x="2297217" y="100520"/>
                </a:lnTo>
                <a:close/>
              </a:path>
              <a:path w="11819890" h="466090">
                <a:moveTo>
                  <a:pt x="1931507" y="123137"/>
                </a:moveTo>
                <a:lnTo>
                  <a:pt x="1824736" y="123137"/>
                </a:lnTo>
                <a:lnTo>
                  <a:pt x="1892588" y="287739"/>
                </a:lnTo>
                <a:lnTo>
                  <a:pt x="2005343" y="287739"/>
                </a:lnTo>
                <a:lnTo>
                  <a:pt x="1931507" y="123137"/>
                </a:lnTo>
                <a:close/>
              </a:path>
              <a:path w="11819890" h="466090">
                <a:moveTo>
                  <a:pt x="2450511" y="12565"/>
                </a:moveTo>
                <a:lnTo>
                  <a:pt x="2028325" y="12565"/>
                </a:lnTo>
                <a:lnTo>
                  <a:pt x="2028325" y="100520"/>
                </a:lnTo>
                <a:lnTo>
                  <a:pt x="2450511" y="100520"/>
                </a:lnTo>
                <a:lnTo>
                  <a:pt x="2450511" y="12565"/>
                </a:lnTo>
                <a:close/>
              </a:path>
              <a:path w="11819890" h="466090">
                <a:moveTo>
                  <a:pt x="2622161" y="12565"/>
                </a:moveTo>
                <a:lnTo>
                  <a:pt x="2506563" y="12565"/>
                </a:lnTo>
                <a:lnTo>
                  <a:pt x="2506563" y="452342"/>
                </a:lnTo>
                <a:lnTo>
                  <a:pt x="2623418" y="452342"/>
                </a:lnTo>
                <a:lnTo>
                  <a:pt x="2728964" y="307215"/>
                </a:lnTo>
                <a:lnTo>
                  <a:pt x="2622161" y="307215"/>
                </a:lnTo>
                <a:lnTo>
                  <a:pt x="2622161" y="12565"/>
                </a:lnTo>
                <a:close/>
              </a:path>
              <a:path w="11819890" h="466090">
                <a:moveTo>
                  <a:pt x="2955135" y="155178"/>
                </a:moveTo>
                <a:lnTo>
                  <a:pt x="2839537" y="155178"/>
                </a:lnTo>
                <a:lnTo>
                  <a:pt x="2839537" y="452342"/>
                </a:lnTo>
                <a:lnTo>
                  <a:pt x="2955135" y="452342"/>
                </a:lnTo>
                <a:lnTo>
                  <a:pt x="2955135" y="155178"/>
                </a:lnTo>
                <a:close/>
              </a:path>
              <a:path w="11819890" h="466090">
                <a:moveTo>
                  <a:pt x="2955135" y="12565"/>
                </a:moveTo>
                <a:lnTo>
                  <a:pt x="2838908" y="12565"/>
                </a:lnTo>
                <a:lnTo>
                  <a:pt x="2622161" y="307215"/>
                </a:lnTo>
                <a:lnTo>
                  <a:pt x="2728964" y="307215"/>
                </a:lnTo>
                <a:lnTo>
                  <a:pt x="2839537" y="155178"/>
                </a:lnTo>
                <a:lnTo>
                  <a:pt x="2955135" y="155178"/>
                </a:lnTo>
                <a:lnTo>
                  <a:pt x="2955135" y="12565"/>
                </a:lnTo>
                <a:close/>
              </a:path>
              <a:path w="11819890" h="466090">
                <a:moveTo>
                  <a:pt x="3445276" y="275803"/>
                </a:moveTo>
                <a:lnTo>
                  <a:pt x="3329677" y="275803"/>
                </a:lnTo>
                <a:lnTo>
                  <a:pt x="3329677" y="452342"/>
                </a:lnTo>
                <a:lnTo>
                  <a:pt x="3445276" y="452342"/>
                </a:lnTo>
                <a:lnTo>
                  <a:pt x="3445276" y="275803"/>
                </a:lnTo>
                <a:close/>
              </a:path>
              <a:path w="11819890" h="466090">
                <a:moveTo>
                  <a:pt x="3150625" y="12565"/>
                </a:moveTo>
                <a:lnTo>
                  <a:pt x="3035027" y="12565"/>
                </a:lnTo>
                <a:lnTo>
                  <a:pt x="3035094" y="149210"/>
                </a:lnTo>
                <a:lnTo>
                  <a:pt x="3039660" y="196878"/>
                </a:lnTo>
                <a:lnTo>
                  <a:pt x="3066439" y="244390"/>
                </a:lnTo>
                <a:lnTo>
                  <a:pt x="3100424" y="265486"/>
                </a:lnTo>
                <a:lnTo>
                  <a:pt x="3143243" y="276981"/>
                </a:lnTo>
                <a:lnTo>
                  <a:pt x="3189596" y="281761"/>
                </a:lnTo>
                <a:lnTo>
                  <a:pt x="3234183" y="282713"/>
                </a:lnTo>
                <a:lnTo>
                  <a:pt x="3259441" y="282429"/>
                </a:lnTo>
                <a:lnTo>
                  <a:pt x="3282637" y="281378"/>
                </a:lnTo>
                <a:lnTo>
                  <a:pt x="3305480" y="279268"/>
                </a:lnTo>
                <a:lnTo>
                  <a:pt x="3329677" y="275803"/>
                </a:lnTo>
                <a:lnTo>
                  <a:pt x="3445276" y="275803"/>
                </a:lnTo>
                <a:lnTo>
                  <a:pt x="3445276" y="194758"/>
                </a:lnTo>
                <a:lnTo>
                  <a:pt x="3249889" y="194758"/>
                </a:lnTo>
                <a:lnTo>
                  <a:pt x="3216179" y="193138"/>
                </a:lnTo>
                <a:lnTo>
                  <a:pt x="3177267" y="182831"/>
                </a:lnTo>
                <a:lnTo>
                  <a:pt x="3153217" y="149210"/>
                </a:lnTo>
                <a:lnTo>
                  <a:pt x="3150625" y="122509"/>
                </a:lnTo>
                <a:lnTo>
                  <a:pt x="3150625" y="12565"/>
                </a:lnTo>
                <a:close/>
              </a:path>
              <a:path w="11819890" h="466090">
                <a:moveTo>
                  <a:pt x="3445276" y="12565"/>
                </a:moveTo>
                <a:lnTo>
                  <a:pt x="3329677" y="12565"/>
                </a:lnTo>
                <a:lnTo>
                  <a:pt x="3329677" y="187847"/>
                </a:lnTo>
                <a:lnTo>
                  <a:pt x="3310407" y="191312"/>
                </a:lnTo>
                <a:lnTo>
                  <a:pt x="3291432" y="193423"/>
                </a:lnTo>
                <a:lnTo>
                  <a:pt x="3271632" y="194473"/>
                </a:lnTo>
                <a:lnTo>
                  <a:pt x="3249889" y="194758"/>
                </a:lnTo>
                <a:lnTo>
                  <a:pt x="3445276" y="194758"/>
                </a:lnTo>
                <a:lnTo>
                  <a:pt x="3445276" y="12565"/>
                </a:lnTo>
                <a:close/>
              </a:path>
              <a:path w="11819890" h="466090">
                <a:moveTo>
                  <a:pt x="3943024" y="12565"/>
                </a:moveTo>
                <a:lnTo>
                  <a:pt x="3542199" y="12565"/>
                </a:lnTo>
                <a:lnTo>
                  <a:pt x="3542199" y="452342"/>
                </a:lnTo>
                <a:lnTo>
                  <a:pt x="3949935" y="452342"/>
                </a:lnTo>
                <a:lnTo>
                  <a:pt x="3949935" y="364386"/>
                </a:lnTo>
                <a:lnTo>
                  <a:pt x="3657797" y="364386"/>
                </a:lnTo>
                <a:lnTo>
                  <a:pt x="3657797" y="270148"/>
                </a:lnTo>
                <a:lnTo>
                  <a:pt x="3899046" y="270148"/>
                </a:lnTo>
                <a:lnTo>
                  <a:pt x="3899046" y="187219"/>
                </a:lnTo>
                <a:lnTo>
                  <a:pt x="3657797" y="187219"/>
                </a:lnTo>
                <a:lnTo>
                  <a:pt x="3657797" y="100520"/>
                </a:lnTo>
                <a:lnTo>
                  <a:pt x="3943024" y="100520"/>
                </a:lnTo>
                <a:lnTo>
                  <a:pt x="3943024" y="12565"/>
                </a:lnTo>
                <a:close/>
              </a:path>
              <a:path w="11819890" h="466090">
                <a:moveTo>
                  <a:pt x="4246500" y="628"/>
                </a:moveTo>
                <a:lnTo>
                  <a:pt x="4196386" y="3559"/>
                </a:lnTo>
                <a:lnTo>
                  <a:pt x="4150967" y="12348"/>
                </a:lnTo>
                <a:lnTo>
                  <a:pt x="4110564" y="26991"/>
                </a:lnTo>
                <a:lnTo>
                  <a:pt x="4075498" y="47482"/>
                </a:lnTo>
                <a:lnTo>
                  <a:pt x="4046088" y="73816"/>
                </a:lnTo>
                <a:lnTo>
                  <a:pt x="4022655" y="105988"/>
                </a:lnTo>
                <a:lnTo>
                  <a:pt x="4005521" y="143993"/>
                </a:lnTo>
                <a:lnTo>
                  <a:pt x="3995005" y="187825"/>
                </a:lnTo>
                <a:lnTo>
                  <a:pt x="3991429" y="237479"/>
                </a:lnTo>
                <a:lnTo>
                  <a:pt x="3995240" y="288321"/>
                </a:lnTo>
                <a:lnTo>
                  <a:pt x="4006373" y="332136"/>
                </a:lnTo>
                <a:lnTo>
                  <a:pt x="4024377" y="369203"/>
                </a:lnTo>
                <a:lnTo>
                  <a:pt x="4048804" y="399801"/>
                </a:lnTo>
                <a:lnTo>
                  <a:pt x="4079203" y="424210"/>
                </a:lnTo>
                <a:lnTo>
                  <a:pt x="4115125" y="442709"/>
                </a:lnTo>
                <a:lnTo>
                  <a:pt x="4156119" y="455576"/>
                </a:lnTo>
                <a:lnTo>
                  <a:pt x="4201736" y="463092"/>
                </a:lnTo>
                <a:lnTo>
                  <a:pt x="4251526" y="465535"/>
                </a:lnTo>
                <a:lnTo>
                  <a:pt x="4294885" y="463652"/>
                </a:lnTo>
                <a:lnTo>
                  <a:pt x="4337221" y="457241"/>
                </a:lnTo>
                <a:lnTo>
                  <a:pt x="4376975" y="445160"/>
                </a:lnTo>
                <a:lnTo>
                  <a:pt x="4412586" y="426265"/>
                </a:lnTo>
                <a:lnTo>
                  <a:pt x="4442493" y="399413"/>
                </a:lnTo>
                <a:lnTo>
                  <a:pt x="4456244" y="377580"/>
                </a:lnTo>
                <a:lnTo>
                  <a:pt x="4249641" y="377580"/>
                </a:lnTo>
                <a:lnTo>
                  <a:pt x="4200632" y="371187"/>
                </a:lnTo>
                <a:lnTo>
                  <a:pt x="4163354" y="352671"/>
                </a:lnTo>
                <a:lnTo>
                  <a:pt x="4137324" y="323027"/>
                </a:lnTo>
                <a:lnTo>
                  <a:pt x="4122060" y="283251"/>
                </a:lnTo>
                <a:lnTo>
                  <a:pt x="4117080" y="234338"/>
                </a:lnTo>
                <a:lnTo>
                  <a:pt x="4121879" y="185646"/>
                </a:lnTo>
                <a:lnTo>
                  <a:pt x="4136480" y="145307"/>
                </a:lnTo>
                <a:lnTo>
                  <a:pt x="4161183" y="114739"/>
                </a:lnTo>
                <a:lnTo>
                  <a:pt x="4196290" y="95358"/>
                </a:lnTo>
                <a:lnTo>
                  <a:pt x="4242102" y="88583"/>
                </a:lnTo>
                <a:lnTo>
                  <a:pt x="4453959" y="88583"/>
                </a:lnTo>
                <a:lnTo>
                  <a:pt x="4438813" y="65697"/>
                </a:lnTo>
                <a:lnTo>
                  <a:pt x="4406790" y="38990"/>
                </a:lnTo>
                <a:lnTo>
                  <a:pt x="4369064" y="20360"/>
                </a:lnTo>
                <a:lnTo>
                  <a:pt x="4328118" y="8577"/>
                </a:lnTo>
                <a:lnTo>
                  <a:pt x="4286435" y="2410"/>
                </a:lnTo>
                <a:lnTo>
                  <a:pt x="4246500" y="628"/>
                </a:lnTo>
                <a:close/>
              </a:path>
              <a:path w="11819890" h="466090">
                <a:moveTo>
                  <a:pt x="4478953" y="317267"/>
                </a:moveTo>
                <a:lnTo>
                  <a:pt x="4358329" y="317267"/>
                </a:lnTo>
                <a:lnTo>
                  <a:pt x="4340021" y="347365"/>
                </a:lnTo>
                <a:lnTo>
                  <a:pt x="4313173" y="365800"/>
                </a:lnTo>
                <a:lnTo>
                  <a:pt x="4281731" y="375047"/>
                </a:lnTo>
                <a:lnTo>
                  <a:pt x="4249641" y="377580"/>
                </a:lnTo>
                <a:lnTo>
                  <a:pt x="4456244" y="377580"/>
                </a:lnTo>
                <a:lnTo>
                  <a:pt x="4465135" y="363461"/>
                </a:lnTo>
                <a:lnTo>
                  <a:pt x="4478953" y="317267"/>
                </a:lnTo>
                <a:close/>
              </a:path>
              <a:path w="11819890" h="466090">
                <a:moveTo>
                  <a:pt x="4453959" y="88583"/>
                </a:moveTo>
                <a:lnTo>
                  <a:pt x="4242102" y="88583"/>
                </a:lnTo>
                <a:lnTo>
                  <a:pt x="4274791" y="91371"/>
                </a:lnTo>
                <a:lnTo>
                  <a:pt x="4308069" y="100991"/>
                </a:lnTo>
                <a:lnTo>
                  <a:pt x="4336635" y="119328"/>
                </a:lnTo>
                <a:lnTo>
                  <a:pt x="4355188" y="148267"/>
                </a:lnTo>
                <a:lnTo>
                  <a:pt x="4475812" y="148267"/>
                </a:lnTo>
                <a:lnTo>
                  <a:pt x="4462648" y="101712"/>
                </a:lnTo>
                <a:lnTo>
                  <a:pt x="4453959" y="88583"/>
                </a:lnTo>
                <a:close/>
              </a:path>
              <a:path w="11819890" h="466090">
                <a:moveTo>
                  <a:pt x="4659076" y="12565"/>
                </a:moveTo>
                <a:lnTo>
                  <a:pt x="4543477" y="12565"/>
                </a:lnTo>
                <a:lnTo>
                  <a:pt x="4543477" y="452342"/>
                </a:lnTo>
                <a:lnTo>
                  <a:pt x="4659076" y="452342"/>
                </a:lnTo>
                <a:lnTo>
                  <a:pt x="4659076" y="265122"/>
                </a:lnTo>
                <a:lnTo>
                  <a:pt x="4867626" y="265122"/>
                </a:lnTo>
                <a:lnTo>
                  <a:pt x="4829961" y="216119"/>
                </a:lnTo>
                <a:lnTo>
                  <a:pt x="4858814" y="177167"/>
                </a:lnTo>
                <a:lnTo>
                  <a:pt x="4659076" y="177167"/>
                </a:lnTo>
                <a:lnTo>
                  <a:pt x="4659076" y="12565"/>
                </a:lnTo>
                <a:close/>
              </a:path>
              <a:path w="11819890" h="466090">
                <a:moveTo>
                  <a:pt x="4867626" y="265122"/>
                </a:moveTo>
                <a:lnTo>
                  <a:pt x="4736979" y="265122"/>
                </a:lnTo>
                <a:lnTo>
                  <a:pt x="4869541" y="452342"/>
                </a:lnTo>
                <a:lnTo>
                  <a:pt x="5011526" y="452342"/>
                </a:lnTo>
                <a:lnTo>
                  <a:pt x="4867626" y="265122"/>
                </a:lnTo>
                <a:close/>
              </a:path>
              <a:path w="11819890" h="466090">
                <a:moveTo>
                  <a:pt x="4980741" y="12565"/>
                </a:moveTo>
                <a:lnTo>
                  <a:pt x="4845038" y="12565"/>
                </a:lnTo>
                <a:lnTo>
                  <a:pt x="4735094" y="177167"/>
                </a:lnTo>
                <a:lnTo>
                  <a:pt x="4858814" y="177167"/>
                </a:lnTo>
                <a:lnTo>
                  <a:pt x="4980741" y="12565"/>
                </a:lnTo>
                <a:close/>
              </a:path>
              <a:path w="11819890" h="466090">
                <a:moveTo>
                  <a:pt x="5167691" y="12565"/>
                </a:moveTo>
                <a:lnTo>
                  <a:pt x="5052092" y="12565"/>
                </a:lnTo>
                <a:lnTo>
                  <a:pt x="5052092" y="452342"/>
                </a:lnTo>
                <a:lnTo>
                  <a:pt x="5168947" y="452342"/>
                </a:lnTo>
                <a:lnTo>
                  <a:pt x="5274494" y="307215"/>
                </a:lnTo>
                <a:lnTo>
                  <a:pt x="5167691" y="307215"/>
                </a:lnTo>
                <a:lnTo>
                  <a:pt x="5167691" y="12565"/>
                </a:lnTo>
                <a:close/>
              </a:path>
              <a:path w="11819890" h="466090">
                <a:moveTo>
                  <a:pt x="5500665" y="155178"/>
                </a:moveTo>
                <a:lnTo>
                  <a:pt x="5385066" y="155178"/>
                </a:lnTo>
                <a:lnTo>
                  <a:pt x="5385066" y="452342"/>
                </a:lnTo>
                <a:lnTo>
                  <a:pt x="5500665" y="452342"/>
                </a:lnTo>
                <a:lnTo>
                  <a:pt x="5500665" y="155178"/>
                </a:lnTo>
                <a:close/>
              </a:path>
              <a:path w="11819890" h="466090">
                <a:moveTo>
                  <a:pt x="5500665" y="12565"/>
                </a:moveTo>
                <a:lnTo>
                  <a:pt x="5384438" y="12565"/>
                </a:lnTo>
                <a:lnTo>
                  <a:pt x="5167691" y="307215"/>
                </a:lnTo>
                <a:lnTo>
                  <a:pt x="5274494" y="307215"/>
                </a:lnTo>
                <a:lnTo>
                  <a:pt x="5385066" y="155178"/>
                </a:lnTo>
                <a:lnTo>
                  <a:pt x="5500665" y="155178"/>
                </a:lnTo>
                <a:lnTo>
                  <a:pt x="5500665" y="12565"/>
                </a:lnTo>
                <a:close/>
              </a:path>
              <a:path w="11819890" h="466090">
                <a:moveTo>
                  <a:pt x="5998345" y="12565"/>
                </a:moveTo>
                <a:lnTo>
                  <a:pt x="5597519" y="12565"/>
                </a:lnTo>
                <a:lnTo>
                  <a:pt x="5597519" y="452342"/>
                </a:lnTo>
                <a:lnTo>
                  <a:pt x="6005255" y="452342"/>
                </a:lnTo>
                <a:lnTo>
                  <a:pt x="6005255" y="364386"/>
                </a:lnTo>
                <a:lnTo>
                  <a:pt x="5713117" y="364386"/>
                </a:lnTo>
                <a:lnTo>
                  <a:pt x="5713117" y="270148"/>
                </a:lnTo>
                <a:lnTo>
                  <a:pt x="5954367" y="270148"/>
                </a:lnTo>
                <a:lnTo>
                  <a:pt x="5954367" y="187219"/>
                </a:lnTo>
                <a:lnTo>
                  <a:pt x="5713117" y="187219"/>
                </a:lnTo>
                <a:lnTo>
                  <a:pt x="5713117" y="100520"/>
                </a:lnTo>
                <a:lnTo>
                  <a:pt x="5998345" y="100520"/>
                </a:lnTo>
                <a:lnTo>
                  <a:pt x="5998345" y="12565"/>
                </a:lnTo>
                <a:close/>
              </a:path>
              <a:path w="11819890" h="466090">
                <a:moveTo>
                  <a:pt x="6616825" y="12565"/>
                </a:moveTo>
                <a:lnTo>
                  <a:pt x="6214115" y="12565"/>
                </a:lnTo>
                <a:lnTo>
                  <a:pt x="6214115" y="452342"/>
                </a:lnTo>
                <a:lnTo>
                  <a:pt x="6461019" y="452342"/>
                </a:lnTo>
                <a:lnTo>
                  <a:pt x="6500962" y="451488"/>
                </a:lnTo>
                <a:lnTo>
                  <a:pt x="6540257" y="446923"/>
                </a:lnTo>
                <a:lnTo>
                  <a:pt x="6576843" y="435644"/>
                </a:lnTo>
                <a:lnTo>
                  <a:pt x="6608658" y="414647"/>
                </a:lnTo>
                <a:lnTo>
                  <a:pt x="6636760" y="370669"/>
                </a:lnTo>
                <a:lnTo>
                  <a:pt x="6329713" y="370669"/>
                </a:lnTo>
                <a:lnTo>
                  <a:pt x="6329713" y="265122"/>
                </a:lnTo>
                <a:lnTo>
                  <a:pt x="6639061" y="265122"/>
                </a:lnTo>
                <a:lnTo>
                  <a:pt x="6630450" y="244684"/>
                </a:lnTo>
                <a:lnTo>
                  <a:pt x="6583665" y="200942"/>
                </a:lnTo>
                <a:lnTo>
                  <a:pt x="6513497" y="184411"/>
                </a:lnTo>
                <a:lnTo>
                  <a:pt x="6479238" y="183449"/>
                </a:lnTo>
                <a:lnTo>
                  <a:pt x="6329713" y="183449"/>
                </a:lnTo>
                <a:lnTo>
                  <a:pt x="6329713" y="100520"/>
                </a:lnTo>
                <a:lnTo>
                  <a:pt x="6616825" y="100520"/>
                </a:lnTo>
                <a:lnTo>
                  <a:pt x="6616825" y="12565"/>
                </a:lnTo>
                <a:close/>
              </a:path>
              <a:path w="11819890" h="466090">
                <a:moveTo>
                  <a:pt x="6639061" y="265122"/>
                </a:moveTo>
                <a:lnTo>
                  <a:pt x="6439029" y="265122"/>
                </a:lnTo>
                <a:lnTo>
                  <a:pt x="6458564" y="265446"/>
                </a:lnTo>
                <a:lnTo>
                  <a:pt x="6477039" y="267243"/>
                </a:lnTo>
                <a:lnTo>
                  <a:pt x="6515068" y="289163"/>
                </a:lnTo>
                <a:lnTo>
                  <a:pt x="6521959" y="316639"/>
                </a:lnTo>
                <a:lnTo>
                  <a:pt x="6521390" y="325611"/>
                </a:lnTo>
                <a:lnTo>
                  <a:pt x="6493550" y="363513"/>
                </a:lnTo>
                <a:lnTo>
                  <a:pt x="6439658" y="370669"/>
                </a:lnTo>
                <a:lnTo>
                  <a:pt x="6636760" y="370669"/>
                </a:lnTo>
                <a:lnTo>
                  <a:pt x="6639521" y="364386"/>
                </a:lnTo>
                <a:lnTo>
                  <a:pt x="6644969" y="338314"/>
                </a:lnTo>
                <a:lnTo>
                  <a:pt x="6646353" y="314126"/>
                </a:lnTo>
                <a:lnTo>
                  <a:pt x="6645136" y="291843"/>
                </a:lnTo>
                <a:lnTo>
                  <a:pt x="6640385" y="268264"/>
                </a:lnTo>
                <a:lnTo>
                  <a:pt x="6639061" y="265122"/>
                </a:lnTo>
                <a:close/>
              </a:path>
              <a:path w="11819890" h="466090">
                <a:moveTo>
                  <a:pt x="6680711" y="366271"/>
                </a:moveTo>
                <a:lnTo>
                  <a:pt x="6680711" y="451085"/>
                </a:lnTo>
                <a:lnTo>
                  <a:pt x="6694768" y="454089"/>
                </a:lnTo>
                <a:lnTo>
                  <a:pt x="6707412" y="455797"/>
                </a:lnTo>
                <a:lnTo>
                  <a:pt x="6719584" y="456563"/>
                </a:lnTo>
                <a:lnTo>
                  <a:pt x="6732228" y="456740"/>
                </a:lnTo>
                <a:lnTo>
                  <a:pt x="6755336" y="455974"/>
                </a:lnTo>
                <a:lnTo>
                  <a:pt x="6806263" y="442427"/>
                </a:lnTo>
                <a:lnTo>
                  <a:pt x="6850732" y="401875"/>
                </a:lnTo>
                <a:lnTo>
                  <a:pt x="6865527" y="368784"/>
                </a:lnTo>
                <a:lnTo>
                  <a:pt x="6694532" y="368784"/>
                </a:lnTo>
                <a:lnTo>
                  <a:pt x="6686365" y="367528"/>
                </a:lnTo>
                <a:lnTo>
                  <a:pt x="6680711" y="366271"/>
                </a:lnTo>
                <a:close/>
              </a:path>
              <a:path w="11819890" h="466090">
                <a:moveTo>
                  <a:pt x="7150644" y="100520"/>
                </a:moveTo>
                <a:lnTo>
                  <a:pt x="7035045" y="100520"/>
                </a:lnTo>
                <a:lnTo>
                  <a:pt x="7035045" y="452342"/>
                </a:lnTo>
                <a:lnTo>
                  <a:pt x="7150644" y="452342"/>
                </a:lnTo>
                <a:lnTo>
                  <a:pt x="7150644" y="100520"/>
                </a:lnTo>
                <a:close/>
              </a:path>
              <a:path w="11819890" h="466090">
                <a:moveTo>
                  <a:pt x="7150644" y="12565"/>
                </a:moveTo>
                <a:lnTo>
                  <a:pt x="6778090" y="12565"/>
                </a:lnTo>
                <a:lnTo>
                  <a:pt x="6777462" y="182193"/>
                </a:lnTo>
                <a:lnTo>
                  <a:pt x="6777298" y="201041"/>
                </a:lnTo>
                <a:lnTo>
                  <a:pt x="6775076" y="257200"/>
                </a:lnTo>
                <a:lnTo>
                  <a:pt x="6771061" y="299735"/>
                </a:lnTo>
                <a:lnTo>
                  <a:pt x="6759282" y="338255"/>
                </a:lnTo>
                <a:lnTo>
                  <a:pt x="6725709" y="366035"/>
                </a:lnTo>
                <a:lnTo>
                  <a:pt x="6703328" y="368784"/>
                </a:lnTo>
                <a:lnTo>
                  <a:pt x="6865527" y="368784"/>
                </a:lnTo>
                <a:lnTo>
                  <a:pt x="6875469" y="321037"/>
                </a:lnTo>
                <a:lnTo>
                  <a:pt x="6880574" y="261510"/>
                </a:lnTo>
                <a:lnTo>
                  <a:pt x="6882380" y="201041"/>
                </a:lnTo>
                <a:lnTo>
                  <a:pt x="6883008" y="100520"/>
                </a:lnTo>
                <a:lnTo>
                  <a:pt x="7150644" y="100520"/>
                </a:lnTo>
                <a:lnTo>
                  <a:pt x="7150644" y="12565"/>
                </a:lnTo>
                <a:close/>
              </a:path>
              <a:path w="11819890" h="466090">
                <a:moveTo>
                  <a:pt x="7487918" y="0"/>
                </a:moveTo>
                <a:lnTo>
                  <a:pt x="7420155" y="5860"/>
                </a:lnTo>
                <a:lnTo>
                  <a:pt x="7366586" y="20967"/>
                </a:lnTo>
                <a:lnTo>
                  <a:pt x="7325622" y="41611"/>
                </a:lnTo>
                <a:lnTo>
                  <a:pt x="7259960" y="105409"/>
                </a:lnTo>
                <a:lnTo>
                  <a:pt x="7238972" y="148738"/>
                </a:lnTo>
                <a:lnTo>
                  <a:pt x="7229058" y="191833"/>
                </a:lnTo>
                <a:lnTo>
                  <a:pt x="7226565" y="232453"/>
                </a:lnTo>
                <a:lnTo>
                  <a:pt x="7229058" y="273074"/>
                </a:lnTo>
                <a:lnTo>
                  <a:pt x="7238972" y="316168"/>
                </a:lnTo>
                <a:lnTo>
                  <a:pt x="7259960" y="359498"/>
                </a:lnTo>
                <a:lnTo>
                  <a:pt x="7295672" y="400825"/>
                </a:lnTo>
                <a:lnTo>
                  <a:pt x="7366586" y="443939"/>
                </a:lnTo>
                <a:lnTo>
                  <a:pt x="7420155" y="459046"/>
                </a:lnTo>
                <a:lnTo>
                  <a:pt x="7487918" y="464907"/>
                </a:lnTo>
                <a:lnTo>
                  <a:pt x="7555681" y="459046"/>
                </a:lnTo>
                <a:lnTo>
                  <a:pt x="7609249" y="443939"/>
                </a:lnTo>
                <a:lnTo>
                  <a:pt x="7650213" y="423295"/>
                </a:lnTo>
                <a:lnTo>
                  <a:pt x="7680164" y="400825"/>
                </a:lnTo>
                <a:lnTo>
                  <a:pt x="7700793" y="376951"/>
                </a:lnTo>
                <a:lnTo>
                  <a:pt x="7487918" y="376951"/>
                </a:lnTo>
                <a:lnTo>
                  <a:pt x="7464780" y="375803"/>
                </a:lnTo>
                <a:lnTo>
                  <a:pt x="7415914" y="360784"/>
                </a:lnTo>
                <a:lnTo>
                  <a:pt x="7370768" y="314175"/>
                </a:lnTo>
                <a:lnTo>
                  <a:pt x="7353374" y="255296"/>
                </a:lnTo>
                <a:lnTo>
                  <a:pt x="7352215" y="232453"/>
                </a:lnTo>
                <a:lnTo>
                  <a:pt x="7353374" y="209610"/>
                </a:lnTo>
                <a:lnTo>
                  <a:pt x="7370768" y="150731"/>
                </a:lnTo>
                <a:lnTo>
                  <a:pt x="7415914" y="104123"/>
                </a:lnTo>
                <a:lnTo>
                  <a:pt x="7464780" y="89103"/>
                </a:lnTo>
                <a:lnTo>
                  <a:pt x="7487918" y="87955"/>
                </a:lnTo>
                <a:lnTo>
                  <a:pt x="7700793" y="87955"/>
                </a:lnTo>
                <a:lnTo>
                  <a:pt x="7680164" y="64081"/>
                </a:lnTo>
                <a:lnTo>
                  <a:pt x="7650213" y="41611"/>
                </a:lnTo>
                <a:lnTo>
                  <a:pt x="7609249" y="20967"/>
                </a:lnTo>
                <a:lnTo>
                  <a:pt x="7555681" y="5860"/>
                </a:lnTo>
                <a:lnTo>
                  <a:pt x="7487918" y="0"/>
                </a:lnTo>
                <a:close/>
              </a:path>
              <a:path w="11819890" h="466090">
                <a:moveTo>
                  <a:pt x="7700793" y="87955"/>
                </a:moveTo>
                <a:lnTo>
                  <a:pt x="7487918" y="87955"/>
                </a:lnTo>
                <a:lnTo>
                  <a:pt x="7511055" y="89103"/>
                </a:lnTo>
                <a:lnTo>
                  <a:pt x="7535429" y="93845"/>
                </a:lnTo>
                <a:lnTo>
                  <a:pt x="7583412" y="121881"/>
                </a:lnTo>
                <a:lnTo>
                  <a:pt x="7617181" y="181172"/>
                </a:lnTo>
                <a:lnTo>
                  <a:pt x="7623620" y="232453"/>
                </a:lnTo>
                <a:lnTo>
                  <a:pt x="7622462" y="255296"/>
                </a:lnTo>
                <a:lnTo>
                  <a:pt x="7605067" y="314175"/>
                </a:lnTo>
                <a:lnTo>
                  <a:pt x="7559921" y="360784"/>
                </a:lnTo>
                <a:lnTo>
                  <a:pt x="7511055" y="375803"/>
                </a:lnTo>
                <a:lnTo>
                  <a:pt x="7487918" y="376951"/>
                </a:lnTo>
                <a:lnTo>
                  <a:pt x="7700793" y="376951"/>
                </a:lnTo>
                <a:lnTo>
                  <a:pt x="7715876" y="359498"/>
                </a:lnTo>
                <a:lnTo>
                  <a:pt x="7736863" y="316168"/>
                </a:lnTo>
                <a:lnTo>
                  <a:pt x="7746778" y="273074"/>
                </a:lnTo>
                <a:lnTo>
                  <a:pt x="7749271" y="232453"/>
                </a:lnTo>
                <a:lnTo>
                  <a:pt x="7746778" y="191833"/>
                </a:lnTo>
                <a:lnTo>
                  <a:pt x="7736863" y="148738"/>
                </a:lnTo>
                <a:lnTo>
                  <a:pt x="7715876" y="105409"/>
                </a:lnTo>
                <a:lnTo>
                  <a:pt x="7700793" y="87955"/>
                </a:lnTo>
                <a:close/>
              </a:path>
              <a:path w="11819890" h="466090">
                <a:moveTo>
                  <a:pt x="7940225" y="12565"/>
                </a:moveTo>
                <a:lnTo>
                  <a:pt x="7824627" y="12565"/>
                </a:lnTo>
                <a:lnTo>
                  <a:pt x="7824627" y="452342"/>
                </a:lnTo>
                <a:lnTo>
                  <a:pt x="7940225" y="452342"/>
                </a:lnTo>
                <a:lnTo>
                  <a:pt x="7940225" y="265122"/>
                </a:lnTo>
                <a:lnTo>
                  <a:pt x="8148776" y="265122"/>
                </a:lnTo>
                <a:lnTo>
                  <a:pt x="8111110" y="216119"/>
                </a:lnTo>
                <a:lnTo>
                  <a:pt x="8139964" y="177167"/>
                </a:lnTo>
                <a:lnTo>
                  <a:pt x="7940225" y="177167"/>
                </a:lnTo>
                <a:lnTo>
                  <a:pt x="7940225" y="12565"/>
                </a:lnTo>
                <a:close/>
              </a:path>
              <a:path w="11819890" h="466090">
                <a:moveTo>
                  <a:pt x="8148776" y="265122"/>
                </a:moveTo>
                <a:lnTo>
                  <a:pt x="8018129" y="265122"/>
                </a:lnTo>
                <a:lnTo>
                  <a:pt x="8150691" y="452342"/>
                </a:lnTo>
                <a:lnTo>
                  <a:pt x="8292676" y="452342"/>
                </a:lnTo>
                <a:lnTo>
                  <a:pt x="8148776" y="265122"/>
                </a:lnTo>
                <a:close/>
              </a:path>
              <a:path w="11819890" h="466090">
                <a:moveTo>
                  <a:pt x="8261891" y="12565"/>
                </a:moveTo>
                <a:lnTo>
                  <a:pt x="8126188" y="12565"/>
                </a:lnTo>
                <a:lnTo>
                  <a:pt x="8016244" y="177167"/>
                </a:lnTo>
                <a:lnTo>
                  <a:pt x="8139964" y="177167"/>
                </a:lnTo>
                <a:lnTo>
                  <a:pt x="8261891" y="12565"/>
                </a:lnTo>
                <a:close/>
              </a:path>
              <a:path w="11819890" h="466090">
                <a:moveTo>
                  <a:pt x="8448841" y="12565"/>
                </a:moveTo>
                <a:lnTo>
                  <a:pt x="8333242" y="12565"/>
                </a:lnTo>
                <a:lnTo>
                  <a:pt x="8333242" y="452342"/>
                </a:lnTo>
                <a:lnTo>
                  <a:pt x="8450097" y="452342"/>
                </a:lnTo>
                <a:lnTo>
                  <a:pt x="8555644" y="307215"/>
                </a:lnTo>
                <a:lnTo>
                  <a:pt x="8448841" y="307215"/>
                </a:lnTo>
                <a:lnTo>
                  <a:pt x="8448841" y="12565"/>
                </a:lnTo>
                <a:close/>
              </a:path>
              <a:path w="11819890" h="466090">
                <a:moveTo>
                  <a:pt x="8781815" y="155178"/>
                </a:moveTo>
                <a:lnTo>
                  <a:pt x="8666216" y="155178"/>
                </a:lnTo>
                <a:lnTo>
                  <a:pt x="8666216" y="452342"/>
                </a:lnTo>
                <a:lnTo>
                  <a:pt x="8781815" y="452342"/>
                </a:lnTo>
                <a:lnTo>
                  <a:pt x="8781815" y="155178"/>
                </a:lnTo>
                <a:close/>
              </a:path>
              <a:path w="11819890" h="466090">
                <a:moveTo>
                  <a:pt x="8781815" y="12565"/>
                </a:moveTo>
                <a:lnTo>
                  <a:pt x="8665588" y="12565"/>
                </a:lnTo>
                <a:lnTo>
                  <a:pt x="8448841" y="307215"/>
                </a:lnTo>
                <a:lnTo>
                  <a:pt x="8555644" y="307215"/>
                </a:lnTo>
                <a:lnTo>
                  <a:pt x="8666216" y="155178"/>
                </a:lnTo>
                <a:lnTo>
                  <a:pt x="8781815" y="155178"/>
                </a:lnTo>
                <a:lnTo>
                  <a:pt x="8781815" y="12565"/>
                </a:lnTo>
                <a:close/>
              </a:path>
              <a:path w="11819890" h="466090">
                <a:moveTo>
                  <a:pt x="9259641" y="628"/>
                </a:moveTo>
                <a:lnTo>
                  <a:pt x="9209527" y="3559"/>
                </a:lnTo>
                <a:lnTo>
                  <a:pt x="9164108" y="12348"/>
                </a:lnTo>
                <a:lnTo>
                  <a:pt x="9123705" y="26991"/>
                </a:lnTo>
                <a:lnTo>
                  <a:pt x="9088639" y="47482"/>
                </a:lnTo>
                <a:lnTo>
                  <a:pt x="9059229" y="73816"/>
                </a:lnTo>
                <a:lnTo>
                  <a:pt x="9035797" y="105988"/>
                </a:lnTo>
                <a:lnTo>
                  <a:pt x="9018662" y="143993"/>
                </a:lnTo>
                <a:lnTo>
                  <a:pt x="9008147" y="187825"/>
                </a:lnTo>
                <a:lnTo>
                  <a:pt x="9004570" y="237479"/>
                </a:lnTo>
                <a:lnTo>
                  <a:pt x="9008381" y="288321"/>
                </a:lnTo>
                <a:lnTo>
                  <a:pt x="9019514" y="332136"/>
                </a:lnTo>
                <a:lnTo>
                  <a:pt x="9037518" y="369203"/>
                </a:lnTo>
                <a:lnTo>
                  <a:pt x="9061945" y="399801"/>
                </a:lnTo>
                <a:lnTo>
                  <a:pt x="9092344" y="424210"/>
                </a:lnTo>
                <a:lnTo>
                  <a:pt x="9128266" y="442709"/>
                </a:lnTo>
                <a:lnTo>
                  <a:pt x="9169260" y="455576"/>
                </a:lnTo>
                <a:lnTo>
                  <a:pt x="9214877" y="463092"/>
                </a:lnTo>
                <a:lnTo>
                  <a:pt x="9264667" y="465535"/>
                </a:lnTo>
                <a:lnTo>
                  <a:pt x="9308025" y="463652"/>
                </a:lnTo>
                <a:lnTo>
                  <a:pt x="9350362" y="457241"/>
                </a:lnTo>
                <a:lnTo>
                  <a:pt x="9390116" y="445160"/>
                </a:lnTo>
                <a:lnTo>
                  <a:pt x="9425727" y="426265"/>
                </a:lnTo>
                <a:lnTo>
                  <a:pt x="9455634" y="399413"/>
                </a:lnTo>
                <a:lnTo>
                  <a:pt x="9469385" y="377580"/>
                </a:lnTo>
                <a:lnTo>
                  <a:pt x="9262782" y="377580"/>
                </a:lnTo>
                <a:lnTo>
                  <a:pt x="9213773" y="371187"/>
                </a:lnTo>
                <a:lnTo>
                  <a:pt x="9176495" y="352671"/>
                </a:lnTo>
                <a:lnTo>
                  <a:pt x="9150465" y="323027"/>
                </a:lnTo>
                <a:lnTo>
                  <a:pt x="9135201" y="283251"/>
                </a:lnTo>
                <a:lnTo>
                  <a:pt x="9130221" y="234338"/>
                </a:lnTo>
                <a:lnTo>
                  <a:pt x="9135021" y="185646"/>
                </a:lnTo>
                <a:lnTo>
                  <a:pt x="9149621" y="145307"/>
                </a:lnTo>
                <a:lnTo>
                  <a:pt x="9174324" y="114739"/>
                </a:lnTo>
                <a:lnTo>
                  <a:pt x="9209431" y="95358"/>
                </a:lnTo>
                <a:lnTo>
                  <a:pt x="9255243" y="88583"/>
                </a:lnTo>
                <a:lnTo>
                  <a:pt x="9467100" y="88583"/>
                </a:lnTo>
                <a:lnTo>
                  <a:pt x="9451954" y="65697"/>
                </a:lnTo>
                <a:lnTo>
                  <a:pt x="9419932" y="38990"/>
                </a:lnTo>
                <a:lnTo>
                  <a:pt x="9382205" y="20360"/>
                </a:lnTo>
                <a:lnTo>
                  <a:pt x="9341259" y="8577"/>
                </a:lnTo>
                <a:lnTo>
                  <a:pt x="9299576" y="2410"/>
                </a:lnTo>
                <a:lnTo>
                  <a:pt x="9259641" y="628"/>
                </a:lnTo>
                <a:close/>
              </a:path>
              <a:path w="11819890" h="466090">
                <a:moveTo>
                  <a:pt x="9492094" y="317267"/>
                </a:moveTo>
                <a:lnTo>
                  <a:pt x="9371470" y="317267"/>
                </a:lnTo>
                <a:lnTo>
                  <a:pt x="9353162" y="347365"/>
                </a:lnTo>
                <a:lnTo>
                  <a:pt x="9326314" y="365800"/>
                </a:lnTo>
                <a:lnTo>
                  <a:pt x="9294872" y="375047"/>
                </a:lnTo>
                <a:lnTo>
                  <a:pt x="9262782" y="377580"/>
                </a:lnTo>
                <a:lnTo>
                  <a:pt x="9469385" y="377580"/>
                </a:lnTo>
                <a:lnTo>
                  <a:pt x="9478276" y="363461"/>
                </a:lnTo>
                <a:lnTo>
                  <a:pt x="9492094" y="317267"/>
                </a:lnTo>
                <a:close/>
              </a:path>
              <a:path w="11819890" h="466090">
                <a:moveTo>
                  <a:pt x="9467100" y="88583"/>
                </a:moveTo>
                <a:lnTo>
                  <a:pt x="9255243" y="88583"/>
                </a:lnTo>
                <a:lnTo>
                  <a:pt x="9287932" y="91371"/>
                </a:lnTo>
                <a:lnTo>
                  <a:pt x="9321209" y="100991"/>
                </a:lnTo>
                <a:lnTo>
                  <a:pt x="9349775" y="119328"/>
                </a:lnTo>
                <a:lnTo>
                  <a:pt x="9368329" y="148267"/>
                </a:lnTo>
                <a:lnTo>
                  <a:pt x="9488953" y="148267"/>
                </a:lnTo>
                <a:lnTo>
                  <a:pt x="9475789" y="101712"/>
                </a:lnTo>
                <a:lnTo>
                  <a:pt x="9467100" y="88583"/>
                </a:lnTo>
                <a:close/>
              </a:path>
              <a:path w="11819890" h="466090">
                <a:moveTo>
                  <a:pt x="9719963" y="12565"/>
                </a:moveTo>
                <a:lnTo>
                  <a:pt x="9556618" y="12565"/>
                </a:lnTo>
                <a:lnTo>
                  <a:pt x="9556618" y="452342"/>
                </a:lnTo>
                <a:lnTo>
                  <a:pt x="9672216" y="452342"/>
                </a:lnTo>
                <a:lnTo>
                  <a:pt x="9672216" y="162089"/>
                </a:lnTo>
                <a:lnTo>
                  <a:pt x="9667819" y="125022"/>
                </a:lnTo>
                <a:lnTo>
                  <a:pt x="9763795" y="125022"/>
                </a:lnTo>
                <a:lnTo>
                  <a:pt x="9719963" y="12565"/>
                </a:lnTo>
                <a:close/>
              </a:path>
              <a:path w="11819890" h="466090">
                <a:moveTo>
                  <a:pt x="9763795" y="125022"/>
                </a:moveTo>
                <a:lnTo>
                  <a:pt x="9672216" y="125022"/>
                </a:lnTo>
                <a:lnTo>
                  <a:pt x="9804150" y="452342"/>
                </a:lnTo>
                <a:lnTo>
                  <a:pt x="9887707" y="452342"/>
                </a:lnTo>
                <a:lnTo>
                  <a:pt x="9936328" y="331717"/>
                </a:lnTo>
                <a:lnTo>
                  <a:pt x="9844358" y="331717"/>
                </a:lnTo>
                <a:lnTo>
                  <a:pt x="9763795" y="125022"/>
                </a:lnTo>
                <a:close/>
              </a:path>
              <a:path w="11819890" h="466090">
                <a:moveTo>
                  <a:pt x="10135239" y="125022"/>
                </a:moveTo>
                <a:lnTo>
                  <a:pt x="10024038" y="125022"/>
                </a:lnTo>
                <a:lnTo>
                  <a:pt x="10019641" y="162089"/>
                </a:lnTo>
                <a:lnTo>
                  <a:pt x="10019641" y="452342"/>
                </a:lnTo>
                <a:lnTo>
                  <a:pt x="10135239" y="452342"/>
                </a:lnTo>
                <a:lnTo>
                  <a:pt x="10135239" y="125022"/>
                </a:lnTo>
                <a:close/>
              </a:path>
              <a:path w="11819890" h="466090">
                <a:moveTo>
                  <a:pt x="10135239" y="12565"/>
                </a:moveTo>
                <a:lnTo>
                  <a:pt x="9971894" y="12565"/>
                </a:lnTo>
                <a:lnTo>
                  <a:pt x="9847499" y="331717"/>
                </a:lnTo>
                <a:lnTo>
                  <a:pt x="9936328" y="331717"/>
                </a:lnTo>
                <a:lnTo>
                  <a:pt x="10019641" y="125022"/>
                </a:lnTo>
                <a:lnTo>
                  <a:pt x="10135239" y="125022"/>
                </a:lnTo>
                <a:lnTo>
                  <a:pt x="10135239" y="12565"/>
                </a:lnTo>
                <a:close/>
              </a:path>
              <a:path w="11819890" h="466090">
                <a:moveTo>
                  <a:pt x="10632938" y="12565"/>
                </a:moveTo>
                <a:lnTo>
                  <a:pt x="10232113" y="12565"/>
                </a:lnTo>
                <a:lnTo>
                  <a:pt x="10232113" y="452342"/>
                </a:lnTo>
                <a:lnTo>
                  <a:pt x="10639849" y="452342"/>
                </a:lnTo>
                <a:lnTo>
                  <a:pt x="10639849" y="364386"/>
                </a:lnTo>
                <a:lnTo>
                  <a:pt x="10347711" y="364386"/>
                </a:lnTo>
                <a:lnTo>
                  <a:pt x="10347711" y="270148"/>
                </a:lnTo>
                <a:lnTo>
                  <a:pt x="10588961" y="270148"/>
                </a:lnTo>
                <a:lnTo>
                  <a:pt x="10588961" y="187219"/>
                </a:lnTo>
                <a:lnTo>
                  <a:pt x="10347711" y="187219"/>
                </a:lnTo>
                <a:lnTo>
                  <a:pt x="10347711" y="100520"/>
                </a:lnTo>
                <a:lnTo>
                  <a:pt x="10632938" y="100520"/>
                </a:lnTo>
                <a:lnTo>
                  <a:pt x="10632938" y="12565"/>
                </a:lnTo>
                <a:close/>
              </a:path>
              <a:path w="11819890" h="466090">
                <a:moveTo>
                  <a:pt x="10817674" y="12565"/>
                </a:moveTo>
                <a:lnTo>
                  <a:pt x="10702075" y="12565"/>
                </a:lnTo>
                <a:lnTo>
                  <a:pt x="10702075" y="452342"/>
                </a:lnTo>
                <a:lnTo>
                  <a:pt x="10817674" y="452342"/>
                </a:lnTo>
                <a:lnTo>
                  <a:pt x="10817674" y="265122"/>
                </a:lnTo>
                <a:lnTo>
                  <a:pt x="11141853" y="265122"/>
                </a:lnTo>
                <a:lnTo>
                  <a:pt x="11141853" y="177167"/>
                </a:lnTo>
                <a:lnTo>
                  <a:pt x="10817674" y="177167"/>
                </a:lnTo>
                <a:lnTo>
                  <a:pt x="10817674" y="12565"/>
                </a:lnTo>
                <a:close/>
              </a:path>
              <a:path w="11819890" h="466090">
                <a:moveTo>
                  <a:pt x="11141853" y="265122"/>
                </a:moveTo>
                <a:lnTo>
                  <a:pt x="11026254" y="265122"/>
                </a:lnTo>
                <a:lnTo>
                  <a:pt x="11026254" y="452342"/>
                </a:lnTo>
                <a:lnTo>
                  <a:pt x="11141853" y="452342"/>
                </a:lnTo>
                <a:lnTo>
                  <a:pt x="11141853" y="265122"/>
                </a:lnTo>
                <a:close/>
              </a:path>
              <a:path w="11819890" h="466090">
                <a:moveTo>
                  <a:pt x="11141853" y="12565"/>
                </a:moveTo>
                <a:lnTo>
                  <a:pt x="11026254" y="12565"/>
                </a:lnTo>
                <a:lnTo>
                  <a:pt x="11026254" y="177167"/>
                </a:lnTo>
                <a:lnTo>
                  <a:pt x="11141853" y="177167"/>
                </a:lnTo>
                <a:lnTo>
                  <a:pt x="11141853" y="12565"/>
                </a:lnTo>
                <a:close/>
              </a:path>
              <a:path w="11819890" h="466090">
                <a:moveTo>
                  <a:pt x="11353898" y="12565"/>
                </a:moveTo>
                <a:lnTo>
                  <a:pt x="11238299" y="12565"/>
                </a:lnTo>
                <a:lnTo>
                  <a:pt x="11238299" y="452342"/>
                </a:lnTo>
                <a:lnTo>
                  <a:pt x="11470752" y="452342"/>
                </a:lnTo>
                <a:lnTo>
                  <a:pt x="11499230" y="451596"/>
                </a:lnTo>
                <a:lnTo>
                  <a:pt x="11571028" y="440680"/>
                </a:lnTo>
                <a:lnTo>
                  <a:pt x="11623282" y="411172"/>
                </a:lnTo>
                <a:lnTo>
                  <a:pt x="11649377" y="368156"/>
                </a:lnTo>
                <a:lnTo>
                  <a:pt x="11353898" y="368156"/>
                </a:lnTo>
                <a:lnTo>
                  <a:pt x="11353898" y="257583"/>
                </a:lnTo>
                <a:lnTo>
                  <a:pt x="11650512" y="257583"/>
                </a:lnTo>
                <a:lnTo>
                  <a:pt x="11638919" y="234917"/>
                </a:lnTo>
                <a:lnTo>
                  <a:pt x="11584683" y="192078"/>
                </a:lnTo>
                <a:lnTo>
                  <a:pt x="11516399" y="176980"/>
                </a:lnTo>
                <a:lnTo>
                  <a:pt x="11485202" y="175910"/>
                </a:lnTo>
                <a:lnTo>
                  <a:pt x="11353898" y="175910"/>
                </a:lnTo>
                <a:lnTo>
                  <a:pt x="11353898" y="12565"/>
                </a:lnTo>
                <a:close/>
              </a:path>
              <a:path w="11819890" h="466090">
                <a:moveTo>
                  <a:pt x="11650512" y="257583"/>
                </a:moveTo>
                <a:lnTo>
                  <a:pt x="11469496" y="257583"/>
                </a:lnTo>
                <a:lnTo>
                  <a:pt x="11483269" y="257956"/>
                </a:lnTo>
                <a:lnTo>
                  <a:pt x="11498160" y="259625"/>
                </a:lnTo>
                <a:lnTo>
                  <a:pt x="11532960" y="276951"/>
                </a:lnTo>
                <a:lnTo>
                  <a:pt x="11544887" y="309728"/>
                </a:lnTo>
                <a:lnTo>
                  <a:pt x="11543444" y="323314"/>
                </a:lnTo>
                <a:lnTo>
                  <a:pt x="11511344" y="361795"/>
                </a:lnTo>
                <a:lnTo>
                  <a:pt x="11467612" y="368156"/>
                </a:lnTo>
                <a:lnTo>
                  <a:pt x="11649377" y="368156"/>
                </a:lnTo>
                <a:lnTo>
                  <a:pt x="11654812" y="354589"/>
                </a:lnTo>
                <a:lnTo>
                  <a:pt x="11659857" y="310985"/>
                </a:lnTo>
                <a:lnTo>
                  <a:pt x="11658375" y="286885"/>
                </a:lnTo>
                <a:lnTo>
                  <a:pt x="11652240" y="260960"/>
                </a:lnTo>
                <a:lnTo>
                  <a:pt x="11650512" y="257583"/>
                </a:lnTo>
                <a:close/>
              </a:path>
              <a:path w="11819890" h="466090">
                <a:moveTo>
                  <a:pt x="11819433" y="12565"/>
                </a:moveTo>
                <a:lnTo>
                  <a:pt x="11703834" y="12565"/>
                </a:lnTo>
                <a:lnTo>
                  <a:pt x="11703834" y="452342"/>
                </a:lnTo>
                <a:lnTo>
                  <a:pt x="11819433" y="452342"/>
                </a:lnTo>
                <a:lnTo>
                  <a:pt x="11819433" y="1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3432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3903" y="6669954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46905" y="6669954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732961" y="3926582"/>
            <a:ext cx="6062980" cy="2230755"/>
            <a:chOff x="732961" y="3926582"/>
            <a:chExt cx="6062980" cy="2230755"/>
          </a:xfrm>
        </p:grpSpPr>
        <p:sp>
          <p:nvSpPr>
            <p:cNvPr id="70" name="object 70"/>
            <p:cNvSpPr/>
            <p:nvPr/>
          </p:nvSpPr>
          <p:spPr>
            <a:xfrm>
              <a:off x="732961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6062642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2961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10470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157063" y="2219827"/>
                  </a:lnTo>
                  <a:lnTo>
                    <a:pt x="110728" y="2212354"/>
                  </a:lnTo>
                  <a:lnTo>
                    <a:pt x="70487" y="2191543"/>
                  </a:lnTo>
                  <a:lnTo>
                    <a:pt x="38754" y="2159810"/>
                  </a:lnTo>
                  <a:lnTo>
                    <a:pt x="17944" y="2119569"/>
                  </a:lnTo>
                  <a:lnTo>
                    <a:pt x="10470" y="2073235"/>
                  </a:lnTo>
                  <a:lnTo>
                    <a:pt x="10470" y="0"/>
                  </a:lnTo>
                  <a:close/>
                </a:path>
                <a:path w="6062980" h="2230754">
                  <a:moveTo>
                    <a:pt x="5905579" y="2219827"/>
                  </a:moveTo>
                  <a:lnTo>
                    <a:pt x="157063" y="2219827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05579" y="2219827"/>
                  </a:lnTo>
                  <a:close/>
                </a:path>
                <a:path w="6062980" h="2230754">
                  <a:moveTo>
                    <a:pt x="6062642" y="0"/>
                  </a:moveTo>
                  <a:lnTo>
                    <a:pt x="6052171" y="0"/>
                  </a:lnTo>
                  <a:lnTo>
                    <a:pt x="6052171" y="2073235"/>
                  </a:lnTo>
                  <a:lnTo>
                    <a:pt x="6044698" y="2119569"/>
                  </a:lnTo>
                  <a:lnTo>
                    <a:pt x="6023887" y="2159810"/>
                  </a:lnTo>
                  <a:lnTo>
                    <a:pt x="5992154" y="2191543"/>
                  </a:lnTo>
                  <a:lnTo>
                    <a:pt x="5951913" y="2212354"/>
                  </a:lnTo>
                  <a:lnTo>
                    <a:pt x="5905579" y="2219827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  <a:path w="6062980" h="2230754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743432" y="8439533"/>
            <a:ext cx="6062980" cy="2345690"/>
            <a:chOff x="743432" y="8439533"/>
            <a:chExt cx="6062980" cy="2345690"/>
          </a:xfrm>
        </p:grpSpPr>
        <p:sp>
          <p:nvSpPr>
            <p:cNvPr id="73" name="object 73"/>
            <p:cNvSpPr/>
            <p:nvPr/>
          </p:nvSpPr>
          <p:spPr>
            <a:xfrm>
              <a:off x="743432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89">
                  <a:moveTo>
                    <a:pt x="6062642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3432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90">
                  <a:moveTo>
                    <a:pt x="10470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157063" y="2335007"/>
                  </a:lnTo>
                  <a:lnTo>
                    <a:pt x="110728" y="2327534"/>
                  </a:lnTo>
                  <a:lnTo>
                    <a:pt x="70487" y="2306723"/>
                  </a:lnTo>
                  <a:lnTo>
                    <a:pt x="38754" y="2274990"/>
                  </a:lnTo>
                  <a:lnTo>
                    <a:pt x="17944" y="2234749"/>
                  </a:lnTo>
                  <a:lnTo>
                    <a:pt x="10470" y="2188415"/>
                  </a:lnTo>
                  <a:lnTo>
                    <a:pt x="10470" y="0"/>
                  </a:lnTo>
                  <a:close/>
                </a:path>
                <a:path w="6062980" h="2345690">
                  <a:moveTo>
                    <a:pt x="5905579" y="2335007"/>
                  </a:moveTo>
                  <a:lnTo>
                    <a:pt x="157063" y="2335007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05579" y="2335007"/>
                  </a:lnTo>
                  <a:close/>
                </a:path>
                <a:path w="6062980" h="2345690">
                  <a:moveTo>
                    <a:pt x="6062642" y="0"/>
                  </a:moveTo>
                  <a:lnTo>
                    <a:pt x="6052171" y="0"/>
                  </a:lnTo>
                  <a:lnTo>
                    <a:pt x="6052171" y="2188415"/>
                  </a:lnTo>
                  <a:lnTo>
                    <a:pt x="6044698" y="2234749"/>
                  </a:lnTo>
                  <a:lnTo>
                    <a:pt x="6023887" y="2274990"/>
                  </a:lnTo>
                  <a:lnTo>
                    <a:pt x="5992154" y="2306723"/>
                  </a:lnTo>
                  <a:lnTo>
                    <a:pt x="5951913" y="2327534"/>
                  </a:lnTo>
                  <a:lnTo>
                    <a:pt x="5905579" y="2335007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  <a:path w="6062980" h="2345690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object 75"/>
          <p:cNvGrpSpPr/>
          <p:nvPr/>
        </p:nvGrpSpPr>
        <p:grpSpPr>
          <a:xfrm>
            <a:off x="7036434" y="8439533"/>
            <a:ext cx="6062980" cy="2345690"/>
            <a:chOff x="7036434" y="8439533"/>
            <a:chExt cx="6062980" cy="2345690"/>
          </a:xfrm>
        </p:grpSpPr>
        <p:sp>
          <p:nvSpPr>
            <p:cNvPr id="76" name="object 76"/>
            <p:cNvSpPr/>
            <p:nvPr/>
          </p:nvSpPr>
          <p:spPr>
            <a:xfrm>
              <a:off x="7036434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89">
                  <a:moveTo>
                    <a:pt x="6062642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36434" y="8439533"/>
              <a:ext cx="6062980" cy="2345690"/>
            </a:xfrm>
            <a:custGeom>
              <a:avLst/>
              <a:gdLst/>
              <a:ahLst/>
              <a:cxnLst/>
              <a:rect l="l" t="t" r="r" b="b"/>
              <a:pathLst>
                <a:path w="6062980" h="2345690">
                  <a:moveTo>
                    <a:pt x="10470" y="0"/>
                  </a:moveTo>
                  <a:lnTo>
                    <a:pt x="0" y="0"/>
                  </a:lnTo>
                  <a:lnTo>
                    <a:pt x="0" y="2188415"/>
                  </a:lnTo>
                  <a:lnTo>
                    <a:pt x="8007" y="2238059"/>
                  </a:lnTo>
                  <a:lnTo>
                    <a:pt x="30304" y="2281174"/>
                  </a:lnTo>
                  <a:lnTo>
                    <a:pt x="64303" y="2315174"/>
                  </a:lnTo>
                  <a:lnTo>
                    <a:pt x="107419" y="2337471"/>
                  </a:lnTo>
                  <a:lnTo>
                    <a:pt x="157063" y="2345478"/>
                  </a:lnTo>
                  <a:lnTo>
                    <a:pt x="157063" y="2335007"/>
                  </a:lnTo>
                  <a:lnTo>
                    <a:pt x="110728" y="2327534"/>
                  </a:lnTo>
                  <a:lnTo>
                    <a:pt x="70487" y="2306723"/>
                  </a:lnTo>
                  <a:lnTo>
                    <a:pt x="38754" y="2274990"/>
                  </a:lnTo>
                  <a:lnTo>
                    <a:pt x="17944" y="2234749"/>
                  </a:lnTo>
                  <a:lnTo>
                    <a:pt x="10470" y="2188415"/>
                  </a:lnTo>
                  <a:lnTo>
                    <a:pt x="10470" y="0"/>
                  </a:lnTo>
                  <a:close/>
                </a:path>
                <a:path w="6062980" h="2345690">
                  <a:moveTo>
                    <a:pt x="5905579" y="2335007"/>
                  </a:moveTo>
                  <a:lnTo>
                    <a:pt x="157063" y="2335007"/>
                  </a:lnTo>
                  <a:lnTo>
                    <a:pt x="157063" y="2345478"/>
                  </a:lnTo>
                  <a:lnTo>
                    <a:pt x="5905579" y="2345478"/>
                  </a:lnTo>
                  <a:lnTo>
                    <a:pt x="5905579" y="2335007"/>
                  </a:lnTo>
                  <a:close/>
                </a:path>
                <a:path w="6062980" h="2345690">
                  <a:moveTo>
                    <a:pt x="6062642" y="0"/>
                  </a:moveTo>
                  <a:lnTo>
                    <a:pt x="6052171" y="0"/>
                  </a:lnTo>
                  <a:lnTo>
                    <a:pt x="6052171" y="2188415"/>
                  </a:lnTo>
                  <a:lnTo>
                    <a:pt x="6044698" y="2234749"/>
                  </a:lnTo>
                  <a:lnTo>
                    <a:pt x="6023887" y="2274990"/>
                  </a:lnTo>
                  <a:lnTo>
                    <a:pt x="5992154" y="2306723"/>
                  </a:lnTo>
                  <a:lnTo>
                    <a:pt x="5951913" y="2327534"/>
                  </a:lnTo>
                  <a:lnTo>
                    <a:pt x="5905579" y="2335007"/>
                  </a:lnTo>
                  <a:lnTo>
                    <a:pt x="5905579" y="2345478"/>
                  </a:lnTo>
                  <a:lnTo>
                    <a:pt x="5955223" y="2337471"/>
                  </a:lnTo>
                  <a:lnTo>
                    <a:pt x="5998338" y="2315174"/>
                  </a:lnTo>
                  <a:lnTo>
                    <a:pt x="6032338" y="2281174"/>
                  </a:lnTo>
                  <a:lnTo>
                    <a:pt x="6054635" y="2238059"/>
                  </a:lnTo>
                  <a:lnTo>
                    <a:pt x="6062642" y="2188415"/>
                  </a:lnTo>
                  <a:lnTo>
                    <a:pt x="6062642" y="0"/>
                  </a:lnTo>
                  <a:close/>
                </a:path>
                <a:path w="6062980" h="2345690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object 78"/>
          <p:cNvGrpSpPr/>
          <p:nvPr/>
        </p:nvGrpSpPr>
        <p:grpSpPr>
          <a:xfrm>
            <a:off x="7015492" y="3926582"/>
            <a:ext cx="6062980" cy="2230755"/>
            <a:chOff x="7015492" y="3926582"/>
            <a:chExt cx="6062980" cy="2230755"/>
          </a:xfrm>
        </p:grpSpPr>
        <p:sp>
          <p:nvSpPr>
            <p:cNvPr id="79" name="object 79"/>
            <p:cNvSpPr/>
            <p:nvPr/>
          </p:nvSpPr>
          <p:spPr>
            <a:xfrm>
              <a:off x="7015493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6062642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15492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10470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157063" y="2219827"/>
                  </a:lnTo>
                  <a:lnTo>
                    <a:pt x="110728" y="2212354"/>
                  </a:lnTo>
                  <a:lnTo>
                    <a:pt x="70487" y="2191543"/>
                  </a:lnTo>
                  <a:lnTo>
                    <a:pt x="38754" y="2159810"/>
                  </a:lnTo>
                  <a:lnTo>
                    <a:pt x="17944" y="2119569"/>
                  </a:lnTo>
                  <a:lnTo>
                    <a:pt x="10470" y="2073235"/>
                  </a:lnTo>
                  <a:lnTo>
                    <a:pt x="10470" y="0"/>
                  </a:lnTo>
                  <a:close/>
                </a:path>
                <a:path w="6062980" h="2230754">
                  <a:moveTo>
                    <a:pt x="5905579" y="2219827"/>
                  </a:moveTo>
                  <a:lnTo>
                    <a:pt x="157063" y="2219827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05579" y="2219827"/>
                  </a:lnTo>
                  <a:close/>
                </a:path>
                <a:path w="6062980" h="2230754">
                  <a:moveTo>
                    <a:pt x="6062642" y="0"/>
                  </a:moveTo>
                  <a:lnTo>
                    <a:pt x="6052171" y="0"/>
                  </a:lnTo>
                  <a:lnTo>
                    <a:pt x="6052171" y="2073235"/>
                  </a:lnTo>
                  <a:lnTo>
                    <a:pt x="6044698" y="2119569"/>
                  </a:lnTo>
                  <a:lnTo>
                    <a:pt x="6023887" y="2159810"/>
                  </a:lnTo>
                  <a:lnTo>
                    <a:pt x="5992154" y="2191543"/>
                  </a:lnTo>
                  <a:lnTo>
                    <a:pt x="5951913" y="2212354"/>
                  </a:lnTo>
                  <a:lnTo>
                    <a:pt x="5905579" y="2219827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  <a:path w="6062980" h="2230754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3287553" y="3926582"/>
            <a:ext cx="6062980" cy="2230755"/>
            <a:chOff x="13287553" y="3926582"/>
            <a:chExt cx="6062980" cy="2230755"/>
          </a:xfrm>
        </p:grpSpPr>
        <p:sp>
          <p:nvSpPr>
            <p:cNvPr id="82" name="object 82"/>
            <p:cNvSpPr/>
            <p:nvPr/>
          </p:nvSpPr>
          <p:spPr>
            <a:xfrm>
              <a:off x="13287553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6062642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287553" y="3926582"/>
              <a:ext cx="6062980" cy="2230755"/>
            </a:xfrm>
            <a:custGeom>
              <a:avLst/>
              <a:gdLst/>
              <a:ahLst/>
              <a:cxnLst/>
              <a:rect l="l" t="t" r="r" b="b"/>
              <a:pathLst>
                <a:path w="6062980" h="2230754">
                  <a:moveTo>
                    <a:pt x="10470" y="0"/>
                  </a:moveTo>
                  <a:lnTo>
                    <a:pt x="0" y="0"/>
                  </a:lnTo>
                  <a:lnTo>
                    <a:pt x="0" y="2073235"/>
                  </a:lnTo>
                  <a:lnTo>
                    <a:pt x="8007" y="2122879"/>
                  </a:lnTo>
                  <a:lnTo>
                    <a:pt x="30304" y="2165994"/>
                  </a:lnTo>
                  <a:lnTo>
                    <a:pt x="64303" y="2199994"/>
                  </a:lnTo>
                  <a:lnTo>
                    <a:pt x="107419" y="2222291"/>
                  </a:lnTo>
                  <a:lnTo>
                    <a:pt x="157063" y="2230298"/>
                  </a:lnTo>
                  <a:lnTo>
                    <a:pt x="157063" y="2219827"/>
                  </a:lnTo>
                  <a:lnTo>
                    <a:pt x="110728" y="2212354"/>
                  </a:lnTo>
                  <a:lnTo>
                    <a:pt x="70487" y="2191543"/>
                  </a:lnTo>
                  <a:lnTo>
                    <a:pt x="38754" y="2159810"/>
                  </a:lnTo>
                  <a:lnTo>
                    <a:pt x="17944" y="2119569"/>
                  </a:lnTo>
                  <a:lnTo>
                    <a:pt x="10470" y="2073235"/>
                  </a:lnTo>
                  <a:lnTo>
                    <a:pt x="10470" y="0"/>
                  </a:lnTo>
                  <a:close/>
                </a:path>
                <a:path w="6062980" h="2230754">
                  <a:moveTo>
                    <a:pt x="5905579" y="2219827"/>
                  </a:moveTo>
                  <a:lnTo>
                    <a:pt x="157063" y="2219827"/>
                  </a:lnTo>
                  <a:lnTo>
                    <a:pt x="157063" y="2230298"/>
                  </a:lnTo>
                  <a:lnTo>
                    <a:pt x="5905579" y="2230298"/>
                  </a:lnTo>
                  <a:lnTo>
                    <a:pt x="5905579" y="2219827"/>
                  </a:lnTo>
                  <a:close/>
                </a:path>
                <a:path w="6062980" h="2230754">
                  <a:moveTo>
                    <a:pt x="6062642" y="0"/>
                  </a:moveTo>
                  <a:lnTo>
                    <a:pt x="6052171" y="0"/>
                  </a:lnTo>
                  <a:lnTo>
                    <a:pt x="6052171" y="2073235"/>
                  </a:lnTo>
                  <a:lnTo>
                    <a:pt x="6044698" y="2119569"/>
                  </a:lnTo>
                  <a:lnTo>
                    <a:pt x="6023888" y="2159810"/>
                  </a:lnTo>
                  <a:lnTo>
                    <a:pt x="5992155" y="2191543"/>
                  </a:lnTo>
                  <a:lnTo>
                    <a:pt x="5951913" y="2212354"/>
                  </a:lnTo>
                  <a:lnTo>
                    <a:pt x="5905579" y="2219827"/>
                  </a:lnTo>
                  <a:lnTo>
                    <a:pt x="5905579" y="2230298"/>
                  </a:lnTo>
                  <a:lnTo>
                    <a:pt x="5955223" y="2222291"/>
                  </a:lnTo>
                  <a:lnTo>
                    <a:pt x="5998338" y="2199994"/>
                  </a:lnTo>
                  <a:lnTo>
                    <a:pt x="6032338" y="2165994"/>
                  </a:lnTo>
                  <a:lnTo>
                    <a:pt x="6054635" y="2122879"/>
                  </a:lnTo>
                  <a:lnTo>
                    <a:pt x="6062642" y="2073235"/>
                  </a:lnTo>
                  <a:lnTo>
                    <a:pt x="6062642" y="0"/>
                  </a:lnTo>
                  <a:close/>
                </a:path>
                <a:path w="6062980" h="2230754">
                  <a:moveTo>
                    <a:pt x="6052171" y="0"/>
                  </a:moveTo>
                  <a:lnTo>
                    <a:pt x="10470" y="0"/>
                  </a:lnTo>
                  <a:lnTo>
                    <a:pt x="10470" y="10470"/>
                  </a:lnTo>
                  <a:lnTo>
                    <a:pt x="6052171" y="10470"/>
                  </a:lnTo>
                  <a:lnTo>
                    <a:pt x="6052171" y="0"/>
                  </a:lnTo>
                  <a:close/>
                </a:path>
              </a:pathLst>
            </a:custGeom>
            <a:solidFill>
              <a:srgbClr val="D90912">
                <a:alpha val="1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/>
          <p:nvPr/>
        </p:nvSpPr>
        <p:spPr>
          <a:xfrm>
            <a:off x="7025964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308494" y="2157002"/>
            <a:ext cx="6062980" cy="1769745"/>
          </a:xfrm>
          <a:custGeom>
            <a:avLst/>
            <a:gdLst/>
            <a:ahLst/>
            <a:cxnLst/>
            <a:rect l="l" t="t" r="r" b="b"/>
            <a:pathLst>
              <a:path w="6062980" h="1769745">
                <a:moveTo>
                  <a:pt x="5905579" y="0"/>
                </a:moveTo>
                <a:lnTo>
                  <a:pt x="157063" y="0"/>
                </a:lnTo>
                <a:lnTo>
                  <a:pt x="107419" y="8007"/>
                </a:lnTo>
                <a:lnTo>
                  <a:pt x="64303" y="30304"/>
                </a:lnTo>
                <a:lnTo>
                  <a:pt x="30304" y="64303"/>
                </a:lnTo>
                <a:lnTo>
                  <a:pt x="8007" y="107419"/>
                </a:lnTo>
                <a:lnTo>
                  <a:pt x="0" y="157063"/>
                </a:lnTo>
                <a:lnTo>
                  <a:pt x="0" y="1769579"/>
                </a:lnTo>
                <a:lnTo>
                  <a:pt x="6062642" y="1769579"/>
                </a:lnTo>
                <a:lnTo>
                  <a:pt x="6062642" y="157063"/>
                </a:lnTo>
                <a:lnTo>
                  <a:pt x="6054635" y="107419"/>
                </a:lnTo>
                <a:lnTo>
                  <a:pt x="6032338" y="64303"/>
                </a:lnTo>
                <a:lnTo>
                  <a:pt x="5998338" y="30304"/>
                </a:lnTo>
                <a:lnTo>
                  <a:pt x="5955223" y="8007"/>
                </a:lnTo>
                <a:lnTo>
                  <a:pt x="59055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25410" y="2378566"/>
            <a:ext cx="4243070" cy="310515"/>
          </a:xfrm>
          <a:custGeom>
            <a:avLst/>
            <a:gdLst/>
            <a:ahLst/>
            <a:cxnLst/>
            <a:rect l="l" t="t" r="r" b="b"/>
            <a:pathLst>
              <a:path w="4243070" h="310514">
                <a:moveTo>
                  <a:pt x="169628" y="104290"/>
                </a:moveTo>
                <a:lnTo>
                  <a:pt x="94656" y="161251"/>
                </a:lnTo>
                <a:lnTo>
                  <a:pt x="94656" y="218213"/>
                </a:lnTo>
                <a:lnTo>
                  <a:pt x="169628" y="275593"/>
                </a:lnTo>
                <a:lnTo>
                  <a:pt x="169628" y="219888"/>
                </a:lnTo>
                <a:lnTo>
                  <a:pt x="126907" y="189732"/>
                </a:lnTo>
                <a:lnTo>
                  <a:pt x="169628" y="159995"/>
                </a:lnTo>
                <a:lnTo>
                  <a:pt x="169628" y="104290"/>
                </a:lnTo>
                <a:close/>
              </a:path>
              <a:path w="4243070" h="310514">
                <a:moveTo>
                  <a:pt x="74971" y="104290"/>
                </a:moveTo>
                <a:lnTo>
                  <a:pt x="0" y="161251"/>
                </a:lnTo>
                <a:lnTo>
                  <a:pt x="0" y="218213"/>
                </a:lnTo>
                <a:lnTo>
                  <a:pt x="74971" y="275593"/>
                </a:lnTo>
                <a:lnTo>
                  <a:pt x="74971" y="219888"/>
                </a:lnTo>
                <a:lnTo>
                  <a:pt x="32250" y="189732"/>
                </a:lnTo>
                <a:lnTo>
                  <a:pt x="74971" y="159995"/>
                </a:lnTo>
                <a:lnTo>
                  <a:pt x="74971" y="104290"/>
                </a:lnTo>
                <a:close/>
              </a:path>
              <a:path w="4243070" h="310514">
                <a:moveTo>
                  <a:pt x="500923" y="8795"/>
                </a:moveTo>
                <a:lnTo>
                  <a:pt x="232450" y="8795"/>
                </a:lnTo>
                <a:lnTo>
                  <a:pt x="232450" y="301980"/>
                </a:lnTo>
                <a:lnTo>
                  <a:pt x="397052" y="301980"/>
                </a:lnTo>
                <a:lnTo>
                  <a:pt x="423681" y="301410"/>
                </a:lnTo>
                <a:lnTo>
                  <a:pt x="474268" y="290848"/>
                </a:lnTo>
                <a:lnTo>
                  <a:pt x="508417" y="260725"/>
                </a:lnTo>
                <a:lnTo>
                  <a:pt x="514214" y="247531"/>
                </a:lnTo>
                <a:lnTo>
                  <a:pt x="309516" y="247531"/>
                </a:lnTo>
                <a:lnTo>
                  <a:pt x="309516" y="177167"/>
                </a:lnTo>
                <a:lnTo>
                  <a:pt x="515747" y="177167"/>
                </a:lnTo>
                <a:lnTo>
                  <a:pt x="510007" y="163542"/>
                </a:lnTo>
                <a:lnTo>
                  <a:pt x="478817" y="134380"/>
                </a:lnTo>
                <a:lnTo>
                  <a:pt x="432038" y="123360"/>
                </a:lnTo>
                <a:lnTo>
                  <a:pt x="409198" y="122718"/>
                </a:lnTo>
                <a:lnTo>
                  <a:pt x="309516" y="122718"/>
                </a:lnTo>
                <a:lnTo>
                  <a:pt x="309516" y="67432"/>
                </a:lnTo>
                <a:lnTo>
                  <a:pt x="500923" y="67432"/>
                </a:lnTo>
                <a:lnTo>
                  <a:pt x="500923" y="8795"/>
                </a:lnTo>
                <a:close/>
              </a:path>
              <a:path w="4243070" h="310514">
                <a:moveTo>
                  <a:pt x="515747" y="177167"/>
                </a:moveTo>
                <a:lnTo>
                  <a:pt x="382393" y="177167"/>
                </a:lnTo>
                <a:lnTo>
                  <a:pt x="395416" y="177383"/>
                </a:lnTo>
                <a:lnTo>
                  <a:pt x="407733" y="178580"/>
                </a:lnTo>
                <a:lnTo>
                  <a:pt x="437352" y="205772"/>
                </a:lnTo>
                <a:lnTo>
                  <a:pt x="437584" y="209836"/>
                </a:lnTo>
                <a:lnTo>
                  <a:pt x="437679" y="211511"/>
                </a:lnTo>
                <a:lnTo>
                  <a:pt x="407209" y="246118"/>
                </a:lnTo>
                <a:lnTo>
                  <a:pt x="382812" y="247531"/>
                </a:lnTo>
                <a:lnTo>
                  <a:pt x="514214" y="247531"/>
                </a:lnTo>
                <a:lnTo>
                  <a:pt x="516054" y="243343"/>
                </a:lnTo>
                <a:lnTo>
                  <a:pt x="519686" y="225961"/>
                </a:lnTo>
                <a:lnTo>
                  <a:pt x="520513" y="211511"/>
                </a:lnTo>
                <a:lnTo>
                  <a:pt x="520609" y="209836"/>
                </a:lnTo>
                <a:lnTo>
                  <a:pt x="519797" y="194980"/>
                </a:lnTo>
                <a:lnTo>
                  <a:pt x="516630" y="179261"/>
                </a:lnTo>
                <a:lnTo>
                  <a:pt x="515838" y="177383"/>
                </a:lnTo>
                <a:lnTo>
                  <a:pt x="515747" y="177167"/>
                </a:lnTo>
                <a:close/>
              </a:path>
              <a:path w="4243070" h="310514">
                <a:moveTo>
                  <a:pt x="634879" y="89211"/>
                </a:moveTo>
                <a:lnTo>
                  <a:pt x="561164" y="89211"/>
                </a:lnTo>
                <a:lnTo>
                  <a:pt x="561164" y="301980"/>
                </a:lnTo>
                <a:lnTo>
                  <a:pt x="702730" y="301980"/>
                </a:lnTo>
                <a:lnTo>
                  <a:pt x="718188" y="301640"/>
                </a:lnTo>
                <a:lnTo>
                  <a:pt x="768487" y="287739"/>
                </a:lnTo>
                <a:lnTo>
                  <a:pt x="790408" y="258421"/>
                </a:lnTo>
                <a:lnTo>
                  <a:pt x="634879" y="258421"/>
                </a:lnTo>
                <a:lnTo>
                  <a:pt x="634879" y="209116"/>
                </a:lnTo>
                <a:lnTo>
                  <a:pt x="790938" y="209116"/>
                </a:lnTo>
                <a:lnTo>
                  <a:pt x="790686" y="208004"/>
                </a:lnTo>
                <a:lnTo>
                  <a:pt x="756472" y="173037"/>
                </a:lnTo>
                <a:lnTo>
                  <a:pt x="704405" y="165439"/>
                </a:lnTo>
                <a:lnTo>
                  <a:pt x="634879" y="165439"/>
                </a:lnTo>
                <a:lnTo>
                  <a:pt x="634879" y="89211"/>
                </a:lnTo>
                <a:close/>
              </a:path>
              <a:path w="4243070" h="310514">
                <a:moveTo>
                  <a:pt x="790938" y="209116"/>
                </a:moveTo>
                <a:lnTo>
                  <a:pt x="689556" y="209116"/>
                </a:lnTo>
                <a:lnTo>
                  <a:pt x="697233" y="209627"/>
                </a:lnTo>
                <a:lnTo>
                  <a:pt x="705145" y="210765"/>
                </a:lnTo>
                <a:lnTo>
                  <a:pt x="711526" y="212768"/>
                </a:lnTo>
                <a:lnTo>
                  <a:pt x="715714" y="214862"/>
                </a:lnTo>
                <a:lnTo>
                  <a:pt x="722834" y="219888"/>
                </a:lnTo>
                <a:lnTo>
                  <a:pt x="722834" y="243762"/>
                </a:lnTo>
                <a:lnTo>
                  <a:pt x="685139" y="258421"/>
                </a:lnTo>
                <a:lnTo>
                  <a:pt x="790408" y="258421"/>
                </a:lnTo>
                <a:lnTo>
                  <a:pt x="793343" y="247924"/>
                </a:lnTo>
                <a:lnTo>
                  <a:pt x="794455" y="233710"/>
                </a:lnTo>
                <a:lnTo>
                  <a:pt x="793709" y="221308"/>
                </a:lnTo>
                <a:lnTo>
                  <a:pt x="791054" y="209627"/>
                </a:lnTo>
                <a:lnTo>
                  <a:pt x="790938" y="209116"/>
                </a:lnTo>
                <a:close/>
              </a:path>
              <a:path w="4243070" h="310514">
                <a:moveTo>
                  <a:pt x="894138" y="89211"/>
                </a:moveTo>
                <a:lnTo>
                  <a:pt x="820423" y="89211"/>
                </a:lnTo>
                <a:lnTo>
                  <a:pt x="820423" y="301980"/>
                </a:lnTo>
                <a:lnTo>
                  <a:pt x="894138" y="301980"/>
                </a:lnTo>
                <a:lnTo>
                  <a:pt x="894138" y="89211"/>
                </a:lnTo>
                <a:close/>
              </a:path>
              <a:path w="4243070" h="310514">
                <a:moveTo>
                  <a:pt x="1078383" y="138634"/>
                </a:moveTo>
                <a:lnTo>
                  <a:pt x="1004668" y="138634"/>
                </a:lnTo>
                <a:lnTo>
                  <a:pt x="1004668" y="301980"/>
                </a:lnTo>
                <a:lnTo>
                  <a:pt x="1078383" y="301980"/>
                </a:lnTo>
                <a:lnTo>
                  <a:pt x="1078383" y="138634"/>
                </a:lnTo>
                <a:close/>
              </a:path>
              <a:path w="4243070" h="310514">
                <a:moveTo>
                  <a:pt x="1156286" y="89211"/>
                </a:moveTo>
                <a:lnTo>
                  <a:pt x="926764" y="89211"/>
                </a:lnTo>
                <a:lnTo>
                  <a:pt x="926764" y="138634"/>
                </a:lnTo>
                <a:lnTo>
                  <a:pt x="1156286" y="138634"/>
                </a:lnTo>
                <a:lnTo>
                  <a:pt x="1156286" y="89211"/>
                </a:lnTo>
                <a:close/>
              </a:path>
              <a:path w="4243070" h="310514">
                <a:moveTo>
                  <a:pt x="1261496" y="89211"/>
                </a:moveTo>
                <a:lnTo>
                  <a:pt x="1187781" y="89211"/>
                </a:lnTo>
                <a:lnTo>
                  <a:pt x="1187781" y="301980"/>
                </a:lnTo>
                <a:lnTo>
                  <a:pt x="1331441" y="301980"/>
                </a:lnTo>
                <a:lnTo>
                  <a:pt x="1346899" y="301640"/>
                </a:lnTo>
                <a:lnTo>
                  <a:pt x="1397198" y="287739"/>
                </a:lnTo>
                <a:lnTo>
                  <a:pt x="1419119" y="258421"/>
                </a:lnTo>
                <a:lnTo>
                  <a:pt x="1261496" y="258421"/>
                </a:lnTo>
                <a:lnTo>
                  <a:pt x="1261496" y="209116"/>
                </a:lnTo>
                <a:lnTo>
                  <a:pt x="1419650" y="209116"/>
                </a:lnTo>
                <a:lnTo>
                  <a:pt x="1419397" y="208004"/>
                </a:lnTo>
                <a:lnTo>
                  <a:pt x="1385183" y="173037"/>
                </a:lnTo>
                <a:lnTo>
                  <a:pt x="1333117" y="165439"/>
                </a:lnTo>
                <a:lnTo>
                  <a:pt x="1261496" y="165439"/>
                </a:lnTo>
                <a:lnTo>
                  <a:pt x="1261496" y="89211"/>
                </a:lnTo>
                <a:close/>
              </a:path>
              <a:path w="4243070" h="310514">
                <a:moveTo>
                  <a:pt x="1419650" y="209116"/>
                </a:moveTo>
                <a:lnTo>
                  <a:pt x="1316173" y="209116"/>
                </a:lnTo>
                <a:lnTo>
                  <a:pt x="1323850" y="209627"/>
                </a:lnTo>
                <a:lnTo>
                  <a:pt x="1331762" y="210765"/>
                </a:lnTo>
                <a:lnTo>
                  <a:pt x="1338143" y="212768"/>
                </a:lnTo>
                <a:lnTo>
                  <a:pt x="1342331" y="214862"/>
                </a:lnTo>
                <a:lnTo>
                  <a:pt x="1349451" y="219888"/>
                </a:lnTo>
                <a:lnTo>
                  <a:pt x="1349451" y="243762"/>
                </a:lnTo>
                <a:lnTo>
                  <a:pt x="1311756" y="258421"/>
                </a:lnTo>
                <a:lnTo>
                  <a:pt x="1419119" y="258421"/>
                </a:lnTo>
                <a:lnTo>
                  <a:pt x="1422054" y="247924"/>
                </a:lnTo>
                <a:lnTo>
                  <a:pt x="1423166" y="233710"/>
                </a:lnTo>
                <a:lnTo>
                  <a:pt x="1422420" y="221308"/>
                </a:lnTo>
                <a:lnTo>
                  <a:pt x="1419766" y="209627"/>
                </a:lnTo>
                <a:lnTo>
                  <a:pt x="1419650" y="209116"/>
                </a:lnTo>
                <a:close/>
              </a:path>
              <a:path w="4243070" h="310514">
                <a:moveTo>
                  <a:pt x="1673620" y="81254"/>
                </a:moveTo>
                <a:lnTo>
                  <a:pt x="1619891" y="88033"/>
                </a:lnTo>
                <a:lnTo>
                  <a:pt x="1579277" y="109106"/>
                </a:lnTo>
                <a:lnTo>
                  <a:pt x="1553584" y="145571"/>
                </a:lnTo>
                <a:lnTo>
                  <a:pt x="1544619" y="198527"/>
                </a:lnTo>
                <a:lnTo>
                  <a:pt x="1554442" y="252688"/>
                </a:lnTo>
                <a:lnTo>
                  <a:pt x="1581738" y="286902"/>
                </a:lnTo>
                <a:lnTo>
                  <a:pt x="1623248" y="304781"/>
                </a:lnTo>
                <a:lnTo>
                  <a:pt x="1675714" y="309938"/>
                </a:lnTo>
                <a:lnTo>
                  <a:pt x="1717401" y="307019"/>
                </a:lnTo>
                <a:lnTo>
                  <a:pt x="1756654" y="296011"/>
                </a:lnTo>
                <a:lnTo>
                  <a:pt x="1787268" y="273538"/>
                </a:lnTo>
                <a:lnTo>
                  <a:pt x="1792065" y="262190"/>
                </a:lnTo>
                <a:lnTo>
                  <a:pt x="1678646" y="262190"/>
                </a:lnTo>
                <a:lnTo>
                  <a:pt x="1653182" y="257819"/>
                </a:lnTo>
                <a:lnTo>
                  <a:pt x="1635139" y="245123"/>
                </a:lnTo>
                <a:lnTo>
                  <a:pt x="1624400" y="224731"/>
                </a:lnTo>
                <a:lnTo>
                  <a:pt x="1620847" y="197271"/>
                </a:lnTo>
                <a:lnTo>
                  <a:pt x="1624230" y="169994"/>
                </a:lnTo>
                <a:lnTo>
                  <a:pt x="1634721" y="148372"/>
                </a:lnTo>
                <a:lnTo>
                  <a:pt x="1652829" y="134132"/>
                </a:lnTo>
                <a:lnTo>
                  <a:pt x="1679065" y="129001"/>
                </a:lnTo>
                <a:lnTo>
                  <a:pt x="1791017" y="129001"/>
                </a:lnTo>
                <a:lnTo>
                  <a:pt x="1784409" y="115886"/>
                </a:lnTo>
                <a:lnTo>
                  <a:pt x="1751576" y="94552"/>
                </a:lnTo>
                <a:lnTo>
                  <a:pt x="1711911" y="84055"/>
                </a:lnTo>
                <a:lnTo>
                  <a:pt x="1673620" y="81254"/>
                </a:lnTo>
                <a:close/>
              </a:path>
              <a:path w="4243070" h="310514">
                <a:moveTo>
                  <a:pt x="1803040" y="236223"/>
                </a:moveTo>
                <a:lnTo>
                  <a:pt x="1731838" y="236223"/>
                </a:lnTo>
                <a:lnTo>
                  <a:pt x="1722584" y="248408"/>
                </a:lnTo>
                <a:lnTo>
                  <a:pt x="1709640" y="256431"/>
                </a:lnTo>
                <a:lnTo>
                  <a:pt x="1694496" y="260842"/>
                </a:lnTo>
                <a:lnTo>
                  <a:pt x="1678646" y="262190"/>
                </a:lnTo>
                <a:lnTo>
                  <a:pt x="1792065" y="262190"/>
                </a:lnTo>
                <a:lnTo>
                  <a:pt x="1803040" y="236223"/>
                </a:lnTo>
                <a:close/>
              </a:path>
              <a:path w="4243070" h="310514">
                <a:moveTo>
                  <a:pt x="1791017" y="129001"/>
                </a:moveTo>
                <a:lnTo>
                  <a:pt x="1679065" y="129001"/>
                </a:lnTo>
                <a:lnTo>
                  <a:pt x="1693076" y="130054"/>
                </a:lnTo>
                <a:lnTo>
                  <a:pt x="1707912" y="133660"/>
                </a:lnTo>
                <a:lnTo>
                  <a:pt x="1721413" y="140486"/>
                </a:lnTo>
                <a:lnTo>
                  <a:pt x="1731419" y="151199"/>
                </a:lnTo>
                <a:lnTo>
                  <a:pt x="1802203" y="151199"/>
                </a:lnTo>
                <a:lnTo>
                  <a:pt x="1791017" y="129001"/>
                </a:lnTo>
                <a:close/>
              </a:path>
              <a:path w="4243070" h="310514">
                <a:moveTo>
                  <a:pt x="2104530" y="8795"/>
                </a:moveTo>
                <a:lnTo>
                  <a:pt x="1947466" y="8795"/>
                </a:lnTo>
                <a:lnTo>
                  <a:pt x="1947466" y="301980"/>
                </a:lnTo>
                <a:lnTo>
                  <a:pt x="2024532" y="301980"/>
                </a:lnTo>
                <a:lnTo>
                  <a:pt x="2024532" y="205229"/>
                </a:lnTo>
                <a:lnTo>
                  <a:pt x="2099504" y="205229"/>
                </a:lnTo>
                <a:lnTo>
                  <a:pt x="2158717" y="200779"/>
                </a:lnTo>
                <a:lnTo>
                  <a:pt x="2206307" y="174654"/>
                </a:lnTo>
                <a:lnTo>
                  <a:pt x="2222448" y="148267"/>
                </a:lnTo>
                <a:lnTo>
                  <a:pt x="2024532" y="148267"/>
                </a:lnTo>
                <a:lnTo>
                  <a:pt x="2024532" y="67432"/>
                </a:lnTo>
                <a:lnTo>
                  <a:pt x="2224071" y="67432"/>
                </a:lnTo>
                <a:lnTo>
                  <a:pt x="2216751" y="51765"/>
                </a:lnTo>
                <a:lnTo>
                  <a:pt x="2202956" y="35182"/>
                </a:lnTo>
                <a:lnTo>
                  <a:pt x="2182394" y="20987"/>
                </a:lnTo>
                <a:lnTo>
                  <a:pt x="2159083" y="13036"/>
                </a:lnTo>
                <a:lnTo>
                  <a:pt x="2133102" y="9561"/>
                </a:lnTo>
                <a:lnTo>
                  <a:pt x="2104530" y="8795"/>
                </a:lnTo>
                <a:close/>
              </a:path>
              <a:path w="4243070" h="310514">
                <a:moveTo>
                  <a:pt x="2224071" y="67432"/>
                </a:moveTo>
                <a:lnTo>
                  <a:pt x="2098666" y="67432"/>
                </a:lnTo>
                <a:lnTo>
                  <a:pt x="2114392" y="68446"/>
                </a:lnTo>
                <a:lnTo>
                  <a:pt x="2125524" y="70835"/>
                </a:lnTo>
                <a:lnTo>
                  <a:pt x="2150514" y="105127"/>
                </a:lnTo>
                <a:lnTo>
                  <a:pt x="2150601" y="105965"/>
                </a:lnTo>
                <a:lnTo>
                  <a:pt x="2149783" y="115506"/>
                </a:lnTo>
                <a:lnTo>
                  <a:pt x="2118456" y="145964"/>
                </a:lnTo>
                <a:lnTo>
                  <a:pt x="2094059" y="148267"/>
                </a:lnTo>
                <a:lnTo>
                  <a:pt x="2222448" y="148267"/>
                </a:lnTo>
                <a:lnTo>
                  <a:pt x="2225625" y="140676"/>
                </a:lnTo>
                <a:lnTo>
                  <a:pt x="2229218" y="122882"/>
                </a:lnTo>
                <a:lnTo>
                  <a:pt x="2230135" y="105965"/>
                </a:lnTo>
                <a:lnTo>
                  <a:pt x="2230180" y="105127"/>
                </a:lnTo>
                <a:lnTo>
                  <a:pt x="2229107" y="87602"/>
                </a:lnTo>
                <a:lnTo>
                  <a:pt x="2225050" y="69526"/>
                </a:lnTo>
                <a:lnTo>
                  <a:pt x="2224071" y="67432"/>
                </a:lnTo>
                <a:close/>
              </a:path>
              <a:path w="4243070" h="310514">
                <a:moveTo>
                  <a:pt x="2386367" y="81254"/>
                </a:moveTo>
                <a:lnTo>
                  <a:pt x="2336525" y="85861"/>
                </a:lnTo>
                <a:lnTo>
                  <a:pt x="2284171" y="109316"/>
                </a:lnTo>
                <a:lnTo>
                  <a:pt x="2254276" y="151199"/>
                </a:lnTo>
                <a:lnTo>
                  <a:pt x="2247313" y="195596"/>
                </a:lnTo>
                <a:lnTo>
                  <a:pt x="2248773" y="217441"/>
                </a:lnTo>
                <a:lnTo>
                  <a:pt x="2265513" y="261916"/>
                </a:lnTo>
                <a:lnTo>
                  <a:pt x="2309327" y="296862"/>
                </a:lnTo>
                <a:lnTo>
                  <a:pt x="2363095" y="309087"/>
                </a:lnTo>
                <a:lnTo>
                  <a:pt x="2386367" y="309938"/>
                </a:lnTo>
                <a:lnTo>
                  <a:pt x="2409638" y="309087"/>
                </a:lnTo>
                <a:lnTo>
                  <a:pt x="2436208" y="305331"/>
                </a:lnTo>
                <a:lnTo>
                  <a:pt x="2463406" y="296862"/>
                </a:lnTo>
                <a:lnTo>
                  <a:pt x="2488563" y="281876"/>
                </a:lnTo>
                <a:lnTo>
                  <a:pt x="2506963" y="262190"/>
                </a:lnTo>
                <a:lnTo>
                  <a:pt x="2386367" y="262190"/>
                </a:lnTo>
                <a:lnTo>
                  <a:pt x="2375529" y="261588"/>
                </a:lnTo>
                <a:lnTo>
                  <a:pt x="2333790" y="236530"/>
                </a:lnTo>
                <a:lnTo>
                  <a:pt x="2323541" y="195596"/>
                </a:lnTo>
                <a:lnTo>
                  <a:pt x="2324759" y="180432"/>
                </a:lnTo>
                <a:lnTo>
                  <a:pt x="2341132" y="144917"/>
                </a:lnTo>
                <a:lnTo>
                  <a:pt x="2386367" y="129001"/>
                </a:lnTo>
                <a:lnTo>
                  <a:pt x="2506963" y="129001"/>
                </a:lnTo>
                <a:lnTo>
                  <a:pt x="2488563" y="109316"/>
                </a:lnTo>
                <a:lnTo>
                  <a:pt x="2463406" y="94329"/>
                </a:lnTo>
                <a:lnTo>
                  <a:pt x="2436208" y="85861"/>
                </a:lnTo>
                <a:lnTo>
                  <a:pt x="2409638" y="82104"/>
                </a:lnTo>
                <a:lnTo>
                  <a:pt x="2386367" y="81254"/>
                </a:lnTo>
                <a:close/>
              </a:path>
              <a:path w="4243070" h="310514">
                <a:moveTo>
                  <a:pt x="2506963" y="129001"/>
                </a:moveTo>
                <a:lnTo>
                  <a:pt x="2386367" y="129001"/>
                </a:lnTo>
                <a:lnTo>
                  <a:pt x="2397204" y="129603"/>
                </a:lnTo>
                <a:lnTo>
                  <a:pt x="2408984" y="131933"/>
                </a:lnTo>
                <a:lnTo>
                  <a:pt x="2444480" y="166644"/>
                </a:lnTo>
                <a:lnTo>
                  <a:pt x="2449192" y="195596"/>
                </a:lnTo>
                <a:lnTo>
                  <a:pt x="2447975" y="210759"/>
                </a:lnTo>
                <a:lnTo>
                  <a:pt x="2431601" y="246275"/>
                </a:lnTo>
                <a:lnTo>
                  <a:pt x="2386367" y="262190"/>
                </a:lnTo>
                <a:lnTo>
                  <a:pt x="2506963" y="262190"/>
                </a:lnTo>
                <a:lnTo>
                  <a:pt x="2507220" y="261916"/>
                </a:lnTo>
                <a:lnTo>
                  <a:pt x="2518457" y="239992"/>
                </a:lnTo>
                <a:lnTo>
                  <a:pt x="2523961" y="217441"/>
                </a:lnTo>
                <a:lnTo>
                  <a:pt x="2525420" y="195596"/>
                </a:lnTo>
                <a:lnTo>
                  <a:pt x="2523961" y="173751"/>
                </a:lnTo>
                <a:lnTo>
                  <a:pt x="2518457" y="151199"/>
                </a:lnTo>
                <a:lnTo>
                  <a:pt x="2507220" y="129276"/>
                </a:lnTo>
                <a:lnTo>
                  <a:pt x="2506963" y="129001"/>
                </a:lnTo>
                <a:close/>
              </a:path>
              <a:path w="4243070" h="310514">
                <a:moveTo>
                  <a:pt x="2686351" y="81254"/>
                </a:moveTo>
                <a:lnTo>
                  <a:pt x="2632622" y="88033"/>
                </a:lnTo>
                <a:lnTo>
                  <a:pt x="2592008" y="109106"/>
                </a:lnTo>
                <a:lnTo>
                  <a:pt x="2566315" y="145571"/>
                </a:lnTo>
                <a:lnTo>
                  <a:pt x="2557350" y="198527"/>
                </a:lnTo>
                <a:lnTo>
                  <a:pt x="2567173" y="252688"/>
                </a:lnTo>
                <a:lnTo>
                  <a:pt x="2594469" y="286902"/>
                </a:lnTo>
                <a:lnTo>
                  <a:pt x="2635979" y="304781"/>
                </a:lnTo>
                <a:lnTo>
                  <a:pt x="2688445" y="309938"/>
                </a:lnTo>
                <a:lnTo>
                  <a:pt x="2730132" y="307019"/>
                </a:lnTo>
                <a:lnTo>
                  <a:pt x="2769385" y="296011"/>
                </a:lnTo>
                <a:lnTo>
                  <a:pt x="2799999" y="273538"/>
                </a:lnTo>
                <a:lnTo>
                  <a:pt x="2804796" y="262190"/>
                </a:lnTo>
                <a:lnTo>
                  <a:pt x="2691377" y="262190"/>
                </a:lnTo>
                <a:lnTo>
                  <a:pt x="2665913" y="257819"/>
                </a:lnTo>
                <a:lnTo>
                  <a:pt x="2647870" y="245123"/>
                </a:lnTo>
                <a:lnTo>
                  <a:pt x="2637131" y="224731"/>
                </a:lnTo>
                <a:lnTo>
                  <a:pt x="2633578" y="197271"/>
                </a:lnTo>
                <a:lnTo>
                  <a:pt x="2636961" y="169994"/>
                </a:lnTo>
                <a:lnTo>
                  <a:pt x="2647452" y="148372"/>
                </a:lnTo>
                <a:lnTo>
                  <a:pt x="2665560" y="134132"/>
                </a:lnTo>
                <a:lnTo>
                  <a:pt x="2691796" y="129001"/>
                </a:lnTo>
                <a:lnTo>
                  <a:pt x="2803748" y="129001"/>
                </a:lnTo>
                <a:lnTo>
                  <a:pt x="2797139" y="115886"/>
                </a:lnTo>
                <a:lnTo>
                  <a:pt x="2764307" y="94552"/>
                </a:lnTo>
                <a:lnTo>
                  <a:pt x="2724642" y="84055"/>
                </a:lnTo>
                <a:lnTo>
                  <a:pt x="2686351" y="81254"/>
                </a:lnTo>
                <a:close/>
              </a:path>
              <a:path w="4243070" h="310514">
                <a:moveTo>
                  <a:pt x="2815771" y="236223"/>
                </a:moveTo>
                <a:lnTo>
                  <a:pt x="2744569" y="236223"/>
                </a:lnTo>
                <a:lnTo>
                  <a:pt x="2735316" y="248408"/>
                </a:lnTo>
                <a:lnTo>
                  <a:pt x="2722371" y="256431"/>
                </a:lnTo>
                <a:lnTo>
                  <a:pt x="2707227" y="260842"/>
                </a:lnTo>
                <a:lnTo>
                  <a:pt x="2691377" y="262190"/>
                </a:lnTo>
                <a:lnTo>
                  <a:pt x="2804796" y="262190"/>
                </a:lnTo>
                <a:lnTo>
                  <a:pt x="2815771" y="236223"/>
                </a:lnTo>
                <a:close/>
              </a:path>
              <a:path w="4243070" h="310514">
                <a:moveTo>
                  <a:pt x="2803748" y="129001"/>
                </a:moveTo>
                <a:lnTo>
                  <a:pt x="2691796" y="129001"/>
                </a:lnTo>
                <a:lnTo>
                  <a:pt x="2705807" y="130054"/>
                </a:lnTo>
                <a:lnTo>
                  <a:pt x="2720643" y="133660"/>
                </a:lnTo>
                <a:lnTo>
                  <a:pt x="2734144" y="140486"/>
                </a:lnTo>
                <a:lnTo>
                  <a:pt x="2744150" y="151199"/>
                </a:lnTo>
                <a:lnTo>
                  <a:pt x="2814933" y="151199"/>
                </a:lnTo>
                <a:lnTo>
                  <a:pt x="2803748" y="129001"/>
                </a:lnTo>
                <a:close/>
              </a:path>
              <a:path w="4243070" h="310514">
                <a:moveTo>
                  <a:pt x="2975527" y="81254"/>
                </a:moveTo>
                <a:lnTo>
                  <a:pt x="2921799" y="88033"/>
                </a:lnTo>
                <a:lnTo>
                  <a:pt x="2881185" y="109106"/>
                </a:lnTo>
                <a:lnTo>
                  <a:pt x="2855492" y="145571"/>
                </a:lnTo>
                <a:lnTo>
                  <a:pt x="2846526" y="198527"/>
                </a:lnTo>
                <a:lnTo>
                  <a:pt x="2856349" y="252688"/>
                </a:lnTo>
                <a:lnTo>
                  <a:pt x="2883645" y="286902"/>
                </a:lnTo>
                <a:lnTo>
                  <a:pt x="2925156" y="304781"/>
                </a:lnTo>
                <a:lnTo>
                  <a:pt x="2977622" y="309938"/>
                </a:lnTo>
                <a:lnTo>
                  <a:pt x="3019309" y="307019"/>
                </a:lnTo>
                <a:lnTo>
                  <a:pt x="3058561" y="296011"/>
                </a:lnTo>
                <a:lnTo>
                  <a:pt x="3089176" y="273538"/>
                </a:lnTo>
                <a:lnTo>
                  <a:pt x="3093972" y="262190"/>
                </a:lnTo>
                <a:lnTo>
                  <a:pt x="2980553" y="262190"/>
                </a:lnTo>
                <a:lnTo>
                  <a:pt x="2955089" y="257819"/>
                </a:lnTo>
                <a:lnTo>
                  <a:pt x="2937047" y="245123"/>
                </a:lnTo>
                <a:lnTo>
                  <a:pt x="2926308" y="224731"/>
                </a:lnTo>
                <a:lnTo>
                  <a:pt x="2922754" y="197271"/>
                </a:lnTo>
                <a:lnTo>
                  <a:pt x="2926138" y="169994"/>
                </a:lnTo>
                <a:lnTo>
                  <a:pt x="2936628" y="148372"/>
                </a:lnTo>
                <a:lnTo>
                  <a:pt x="2954736" y="134132"/>
                </a:lnTo>
                <a:lnTo>
                  <a:pt x="2980972" y="129001"/>
                </a:lnTo>
                <a:lnTo>
                  <a:pt x="3092924" y="129001"/>
                </a:lnTo>
                <a:lnTo>
                  <a:pt x="3086316" y="115886"/>
                </a:lnTo>
                <a:lnTo>
                  <a:pt x="3053483" y="94552"/>
                </a:lnTo>
                <a:lnTo>
                  <a:pt x="3013818" y="84055"/>
                </a:lnTo>
                <a:lnTo>
                  <a:pt x="2975527" y="81254"/>
                </a:lnTo>
                <a:close/>
              </a:path>
              <a:path w="4243070" h="310514">
                <a:moveTo>
                  <a:pt x="3104948" y="236223"/>
                </a:moveTo>
                <a:lnTo>
                  <a:pt x="3033746" y="236223"/>
                </a:lnTo>
                <a:lnTo>
                  <a:pt x="3024492" y="248408"/>
                </a:lnTo>
                <a:lnTo>
                  <a:pt x="3011547" y="256431"/>
                </a:lnTo>
                <a:lnTo>
                  <a:pt x="2996404" y="260842"/>
                </a:lnTo>
                <a:lnTo>
                  <a:pt x="2980553" y="262190"/>
                </a:lnTo>
                <a:lnTo>
                  <a:pt x="3093972" y="262190"/>
                </a:lnTo>
                <a:lnTo>
                  <a:pt x="3104948" y="236223"/>
                </a:lnTo>
                <a:close/>
              </a:path>
              <a:path w="4243070" h="310514">
                <a:moveTo>
                  <a:pt x="3092924" y="129001"/>
                </a:moveTo>
                <a:lnTo>
                  <a:pt x="2980972" y="129001"/>
                </a:lnTo>
                <a:lnTo>
                  <a:pt x="2994984" y="130054"/>
                </a:lnTo>
                <a:lnTo>
                  <a:pt x="3009820" y="133660"/>
                </a:lnTo>
                <a:lnTo>
                  <a:pt x="3023320" y="140486"/>
                </a:lnTo>
                <a:lnTo>
                  <a:pt x="3033327" y="151199"/>
                </a:lnTo>
                <a:lnTo>
                  <a:pt x="3104110" y="151199"/>
                </a:lnTo>
                <a:lnTo>
                  <a:pt x="3092924" y="129001"/>
                </a:lnTo>
                <a:close/>
              </a:path>
              <a:path w="4243070" h="310514">
                <a:moveTo>
                  <a:pt x="3219470" y="89211"/>
                </a:moveTo>
                <a:lnTo>
                  <a:pt x="3145755" y="89211"/>
                </a:lnTo>
                <a:lnTo>
                  <a:pt x="3145755" y="301980"/>
                </a:lnTo>
                <a:lnTo>
                  <a:pt x="3222820" y="301980"/>
                </a:lnTo>
                <a:lnTo>
                  <a:pt x="3276628" y="231615"/>
                </a:lnTo>
                <a:lnTo>
                  <a:pt x="3219470" y="231615"/>
                </a:lnTo>
                <a:lnTo>
                  <a:pt x="3219470" y="89211"/>
                </a:lnTo>
                <a:close/>
              </a:path>
              <a:path w="4243070" h="310514">
                <a:moveTo>
                  <a:pt x="3405432" y="159576"/>
                </a:moveTo>
                <a:lnTo>
                  <a:pt x="3331718" y="159576"/>
                </a:lnTo>
                <a:lnTo>
                  <a:pt x="3331718" y="301980"/>
                </a:lnTo>
                <a:lnTo>
                  <a:pt x="3405432" y="301980"/>
                </a:lnTo>
                <a:lnTo>
                  <a:pt x="3405432" y="159576"/>
                </a:lnTo>
                <a:close/>
              </a:path>
              <a:path w="4243070" h="310514">
                <a:moveTo>
                  <a:pt x="3405432" y="89211"/>
                </a:moveTo>
                <a:lnTo>
                  <a:pt x="3327948" y="89211"/>
                </a:lnTo>
                <a:lnTo>
                  <a:pt x="3219470" y="231615"/>
                </a:lnTo>
                <a:lnTo>
                  <a:pt x="3276628" y="231615"/>
                </a:lnTo>
                <a:lnTo>
                  <a:pt x="3331718" y="159576"/>
                </a:lnTo>
                <a:lnTo>
                  <a:pt x="3405432" y="159576"/>
                </a:lnTo>
                <a:lnTo>
                  <a:pt x="3405432" y="89211"/>
                </a:lnTo>
                <a:close/>
              </a:path>
              <a:path w="4243070" h="310514">
                <a:moveTo>
                  <a:pt x="3587246" y="81254"/>
                </a:moveTo>
                <a:lnTo>
                  <a:pt x="3541422" y="85422"/>
                </a:lnTo>
                <a:lnTo>
                  <a:pt x="3503017" y="98516"/>
                </a:lnTo>
                <a:lnTo>
                  <a:pt x="3454814" y="155022"/>
                </a:lnTo>
                <a:lnTo>
                  <a:pt x="3448193" y="200203"/>
                </a:lnTo>
                <a:lnTo>
                  <a:pt x="3455347" y="245712"/>
                </a:lnTo>
                <a:lnTo>
                  <a:pt x="3475468" y="277188"/>
                </a:lnTo>
                <a:lnTo>
                  <a:pt x="3506545" y="296883"/>
                </a:lnTo>
                <a:lnTo>
                  <a:pt x="3546569" y="307049"/>
                </a:lnTo>
                <a:lnTo>
                  <a:pt x="3593529" y="309938"/>
                </a:lnTo>
                <a:lnTo>
                  <a:pt x="3630772" y="307974"/>
                </a:lnTo>
                <a:lnTo>
                  <a:pt x="3667820" y="299257"/>
                </a:lnTo>
                <a:lnTo>
                  <a:pt x="3698192" y="279546"/>
                </a:lnTo>
                <a:lnTo>
                  <a:pt x="3706330" y="263028"/>
                </a:lnTo>
                <a:lnTo>
                  <a:pt x="3592691" y="263028"/>
                </a:lnTo>
                <a:lnTo>
                  <a:pt x="3561560" y="259887"/>
                </a:lnTo>
                <a:lnTo>
                  <a:pt x="3540284" y="249835"/>
                </a:lnTo>
                <a:lnTo>
                  <a:pt x="3527726" y="231930"/>
                </a:lnTo>
                <a:lnTo>
                  <a:pt x="3522746" y="205229"/>
                </a:lnTo>
                <a:lnTo>
                  <a:pt x="3718342" y="205229"/>
                </a:lnTo>
                <a:lnTo>
                  <a:pt x="3718342" y="197690"/>
                </a:lnTo>
                <a:lnTo>
                  <a:pt x="3713141" y="167534"/>
                </a:lnTo>
                <a:lnTo>
                  <a:pt x="3525259" y="167534"/>
                </a:lnTo>
                <a:lnTo>
                  <a:pt x="3532130" y="149988"/>
                </a:lnTo>
                <a:lnTo>
                  <a:pt x="3543792" y="137116"/>
                </a:lnTo>
                <a:lnTo>
                  <a:pt x="3560951" y="129191"/>
                </a:lnTo>
                <a:lnTo>
                  <a:pt x="3584315" y="126488"/>
                </a:lnTo>
                <a:lnTo>
                  <a:pt x="3696365" y="126488"/>
                </a:lnTo>
                <a:lnTo>
                  <a:pt x="3682636" y="107745"/>
                </a:lnTo>
                <a:lnTo>
                  <a:pt x="3641302" y="87549"/>
                </a:lnTo>
                <a:lnTo>
                  <a:pt x="3587246" y="81254"/>
                </a:lnTo>
                <a:close/>
              </a:path>
              <a:path w="4243070" h="310514">
                <a:moveTo>
                  <a:pt x="3715410" y="244599"/>
                </a:moveTo>
                <a:lnTo>
                  <a:pt x="3641276" y="244599"/>
                </a:lnTo>
                <a:lnTo>
                  <a:pt x="3631329" y="254547"/>
                </a:lnTo>
                <a:lnTo>
                  <a:pt x="3618868" y="260096"/>
                </a:lnTo>
                <a:lnTo>
                  <a:pt x="3605466" y="262505"/>
                </a:lnTo>
                <a:lnTo>
                  <a:pt x="3592691" y="263028"/>
                </a:lnTo>
                <a:lnTo>
                  <a:pt x="3706330" y="263028"/>
                </a:lnTo>
                <a:lnTo>
                  <a:pt x="3715410" y="244599"/>
                </a:lnTo>
                <a:close/>
              </a:path>
              <a:path w="4243070" h="310514">
                <a:moveTo>
                  <a:pt x="3696365" y="126488"/>
                </a:moveTo>
                <a:lnTo>
                  <a:pt x="3584315" y="126488"/>
                </a:lnTo>
                <a:lnTo>
                  <a:pt x="3605721" y="128543"/>
                </a:lnTo>
                <a:lnTo>
                  <a:pt x="3623947" y="135388"/>
                </a:lnTo>
                <a:lnTo>
                  <a:pt x="3636911" y="148045"/>
                </a:lnTo>
                <a:lnTo>
                  <a:pt x="3642533" y="167534"/>
                </a:lnTo>
                <a:lnTo>
                  <a:pt x="3713141" y="167534"/>
                </a:lnTo>
                <a:lnTo>
                  <a:pt x="3709049" y="143804"/>
                </a:lnTo>
                <a:lnTo>
                  <a:pt x="3696365" y="126488"/>
                </a:lnTo>
                <a:close/>
              </a:path>
              <a:path w="4243070" h="310514">
                <a:moveTo>
                  <a:pt x="3833816" y="89211"/>
                </a:moveTo>
                <a:lnTo>
                  <a:pt x="3760101" y="89211"/>
                </a:lnTo>
                <a:lnTo>
                  <a:pt x="3760101" y="301980"/>
                </a:lnTo>
                <a:lnTo>
                  <a:pt x="3837167" y="301980"/>
                </a:lnTo>
                <a:lnTo>
                  <a:pt x="3890975" y="231615"/>
                </a:lnTo>
                <a:lnTo>
                  <a:pt x="3833816" y="231615"/>
                </a:lnTo>
                <a:lnTo>
                  <a:pt x="3833816" y="89211"/>
                </a:lnTo>
                <a:close/>
              </a:path>
              <a:path w="4243070" h="310514">
                <a:moveTo>
                  <a:pt x="4019779" y="159576"/>
                </a:moveTo>
                <a:lnTo>
                  <a:pt x="3946064" y="159576"/>
                </a:lnTo>
                <a:lnTo>
                  <a:pt x="3946064" y="301980"/>
                </a:lnTo>
                <a:lnTo>
                  <a:pt x="4019779" y="301980"/>
                </a:lnTo>
                <a:lnTo>
                  <a:pt x="4019779" y="159576"/>
                </a:lnTo>
                <a:close/>
              </a:path>
              <a:path w="4243070" h="310514">
                <a:moveTo>
                  <a:pt x="4019779" y="89211"/>
                </a:moveTo>
                <a:lnTo>
                  <a:pt x="3942294" y="89211"/>
                </a:lnTo>
                <a:lnTo>
                  <a:pt x="3833816" y="231615"/>
                </a:lnTo>
                <a:lnTo>
                  <a:pt x="3890975" y="231615"/>
                </a:lnTo>
                <a:lnTo>
                  <a:pt x="3946064" y="159576"/>
                </a:lnTo>
                <a:lnTo>
                  <a:pt x="4019779" y="159576"/>
                </a:lnTo>
                <a:lnTo>
                  <a:pt x="4019779" y="89211"/>
                </a:lnTo>
                <a:close/>
              </a:path>
              <a:path w="4243070" h="310514">
                <a:moveTo>
                  <a:pt x="3851826" y="0"/>
                </a:moveTo>
                <a:lnTo>
                  <a:pt x="3798215" y="0"/>
                </a:lnTo>
                <a:lnTo>
                  <a:pt x="3799282" y="14076"/>
                </a:lnTo>
                <a:lnTo>
                  <a:pt x="3829902" y="52733"/>
                </a:lnTo>
                <a:lnTo>
                  <a:pt x="3869194" y="61136"/>
                </a:lnTo>
                <a:lnTo>
                  <a:pt x="3888683" y="61568"/>
                </a:lnTo>
                <a:lnTo>
                  <a:pt x="3908172" y="61136"/>
                </a:lnTo>
                <a:lnTo>
                  <a:pt x="3947464" y="52733"/>
                </a:lnTo>
                <a:lnTo>
                  <a:pt x="3972026" y="29737"/>
                </a:lnTo>
                <a:lnTo>
                  <a:pt x="3888683" y="29737"/>
                </a:lnTo>
                <a:lnTo>
                  <a:pt x="3881648" y="29567"/>
                </a:lnTo>
                <a:lnTo>
                  <a:pt x="3851407" y="10889"/>
                </a:lnTo>
                <a:lnTo>
                  <a:pt x="3851826" y="0"/>
                </a:lnTo>
                <a:close/>
              </a:path>
              <a:path w="4243070" h="310514">
                <a:moveTo>
                  <a:pt x="3979152" y="0"/>
                </a:moveTo>
                <a:lnTo>
                  <a:pt x="3925541" y="0"/>
                </a:lnTo>
                <a:lnTo>
                  <a:pt x="3925960" y="10889"/>
                </a:lnTo>
                <a:lnTo>
                  <a:pt x="3921353" y="18847"/>
                </a:lnTo>
                <a:lnTo>
                  <a:pt x="3888683" y="29737"/>
                </a:lnTo>
                <a:lnTo>
                  <a:pt x="3972026" y="29737"/>
                </a:lnTo>
                <a:lnTo>
                  <a:pt x="3974388" y="25601"/>
                </a:lnTo>
                <a:lnTo>
                  <a:pt x="3978085" y="14076"/>
                </a:lnTo>
                <a:lnTo>
                  <a:pt x="3979152" y="0"/>
                </a:lnTo>
                <a:close/>
              </a:path>
              <a:path w="4243070" h="310514">
                <a:moveTo>
                  <a:pt x="4073010" y="104290"/>
                </a:moveTo>
                <a:lnTo>
                  <a:pt x="4073010" y="159995"/>
                </a:lnTo>
                <a:lnTo>
                  <a:pt x="4115731" y="189732"/>
                </a:lnTo>
                <a:lnTo>
                  <a:pt x="4073010" y="219888"/>
                </a:lnTo>
                <a:lnTo>
                  <a:pt x="4073010" y="275593"/>
                </a:lnTo>
                <a:lnTo>
                  <a:pt x="4147982" y="218213"/>
                </a:lnTo>
                <a:lnTo>
                  <a:pt x="4147982" y="161251"/>
                </a:lnTo>
                <a:lnTo>
                  <a:pt x="4073010" y="104290"/>
                </a:lnTo>
                <a:close/>
              </a:path>
              <a:path w="4243070" h="310514">
                <a:moveTo>
                  <a:pt x="4167667" y="104290"/>
                </a:moveTo>
                <a:lnTo>
                  <a:pt x="4167667" y="159995"/>
                </a:lnTo>
                <a:lnTo>
                  <a:pt x="4210388" y="189732"/>
                </a:lnTo>
                <a:lnTo>
                  <a:pt x="4167667" y="219888"/>
                </a:lnTo>
                <a:lnTo>
                  <a:pt x="4167667" y="275593"/>
                </a:lnTo>
                <a:lnTo>
                  <a:pt x="4242639" y="218213"/>
                </a:lnTo>
                <a:lnTo>
                  <a:pt x="4242639" y="161251"/>
                </a:lnTo>
                <a:lnTo>
                  <a:pt x="4167667" y="1042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58" y="2827600"/>
            <a:ext cx="4854408" cy="661941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64" y="4340657"/>
            <a:ext cx="5142818" cy="1448789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7292762" y="2387361"/>
            <a:ext cx="4470400" cy="301625"/>
          </a:xfrm>
          <a:custGeom>
            <a:avLst/>
            <a:gdLst/>
            <a:ahLst/>
            <a:cxnLst/>
            <a:rect l="l" t="t" r="r" b="b"/>
            <a:pathLst>
              <a:path w="4470400" h="30162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470400" h="30162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470400" h="30162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470400" h="30162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470400" h="30162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470400" h="30162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470400" h="30162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470400" h="30162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470400" h="30162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470400" h="30162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470400" h="30162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470400" h="301625">
                <a:moveTo>
                  <a:pt x="1822726" y="175492"/>
                </a:moveTo>
                <a:lnTo>
                  <a:pt x="1745660" y="175492"/>
                </a:lnTo>
                <a:lnTo>
                  <a:pt x="1745660" y="293184"/>
                </a:lnTo>
                <a:lnTo>
                  <a:pt x="1822726" y="293184"/>
                </a:lnTo>
                <a:lnTo>
                  <a:pt x="1822726" y="175492"/>
                </a:lnTo>
                <a:close/>
              </a:path>
              <a:path w="4470400" h="301625">
                <a:moveTo>
                  <a:pt x="1626292" y="0"/>
                </a:moveTo>
                <a:lnTo>
                  <a:pt x="1549226" y="0"/>
                </a:lnTo>
                <a:lnTo>
                  <a:pt x="1549271" y="91096"/>
                </a:lnTo>
                <a:lnTo>
                  <a:pt x="1558591" y="139400"/>
                </a:lnTo>
                <a:lnTo>
                  <a:pt x="1592824" y="168613"/>
                </a:lnTo>
                <a:lnTo>
                  <a:pt x="1652273" y="179464"/>
                </a:lnTo>
                <a:lnTo>
                  <a:pt x="1681997" y="180099"/>
                </a:lnTo>
                <a:lnTo>
                  <a:pt x="1698835" y="179909"/>
                </a:lnTo>
                <a:lnTo>
                  <a:pt x="1714299" y="179209"/>
                </a:lnTo>
                <a:lnTo>
                  <a:pt x="1729528" y="177802"/>
                </a:lnTo>
                <a:lnTo>
                  <a:pt x="1745660" y="175492"/>
                </a:lnTo>
                <a:lnTo>
                  <a:pt x="1822726" y="175492"/>
                </a:lnTo>
                <a:lnTo>
                  <a:pt x="1822726" y="121462"/>
                </a:lnTo>
                <a:lnTo>
                  <a:pt x="1692468" y="121462"/>
                </a:lnTo>
                <a:lnTo>
                  <a:pt x="1669995" y="120382"/>
                </a:lnTo>
                <a:lnTo>
                  <a:pt x="1631416" y="100507"/>
                </a:lnTo>
                <a:lnTo>
                  <a:pt x="1626292" y="73296"/>
                </a:lnTo>
                <a:lnTo>
                  <a:pt x="1626292" y="0"/>
                </a:lnTo>
                <a:close/>
              </a:path>
              <a:path w="4470400" h="301625">
                <a:moveTo>
                  <a:pt x="1822726" y="0"/>
                </a:moveTo>
                <a:lnTo>
                  <a:pt x="1745660" y="0"/>
                </a:lnTo>
                <a:lnTo>
                  <a:pt x="1745660" y="116855"/>
                </a:lnTo>
                <a:lnTo>
                  <a:pt x="1732813" y="119165"/>
                </a:lnTo>
                <a:lnTo>
                  <a:pt x="1720163" y="120572"/>
                </a:lnTo>
                <a:lnTo>
                  <a:pt x="1706963" y="121272"/>
                </a:lnTo>
                <a:lnTo>
                  <a:pt x="1692468" y="121462"/>
                </a:lnTo>
                <a:lnTo>
                  <a:pt x="1822726" y="121462"/>
                </a:lnTo>
                <a:lnTo>
                  <a:pt x="1822726" y="0"/>
                </a:lnTo>
                <a:close/>
              </a:path>
              <a:path w="4470400" h="301625">
                <a:moveTo>
                  <a:pt x="2010478" y="72458"/>
                </a:moveTo>
                <a:lnTo>
                  <a:pt x="1964654" y="76626"/>
                </a:lnTo>
                <a:lnTo>
                  <a:pt x="1926249" y="89721"/>
                </a:lnTo>
                <a:lnTo>
                  <a:pt x="1878046" y="146227"/>
                </a:lnTo>
                <a:lnTo>
                  <a:pt x="1871425" y="191407"/>
                </a:lnTo>
                <a:lnTo>
                  <a:pt x="1878579" y="236916"/>
                </a:lnTo>
                <a:lnTo>
                  <a:pt x="1898699" y="268393"/>
                </a:lnTo>
                <a:lnTo>
                  <a:pt x="1929777" y="288088"/>
                </a:lnTo>
                <a:lnTo>
                  <a:pt x="1969801" y="298254"/>
                </a:lnTo>
                <a:lnTo>
                  <a:pt x="2016761" y="301142"/>
                </a:lnTo>
                <a:lnTo>
                  <a:pt x="2054004" y="299179"/>
                </a:lnTo>
                <a:lnTo>
                  <a:pt x="2091052" y="290462"/>
                </a:lnTo>
                <a:lnTo>
                  <a:pt x="2121424" y="270750"/>
                </a:lnTo>
                <a:lnTo>
                  <a:pt x="2129562" y="254233"/>
                </a:lnTo>
                <a:lnTo>
                  <a:pt x="2015923" y="254233"/>
                </a:lnTo>
                <a:lnTo>
                  <a:pt x="1984792" y="251091"/>
                </a:lnTo>
                <a:lnTo>
                  <a:pt x="1963516" y="241039"/>
                </a:lnTo>
                <a:lnTo>
                  <a:pt x="1950958" y="223134"/>
                </a:lnTo>
                <a:lnTo>
                  <a:pt x="1945978" y="196433"/>
                </a:lnTo>
                <a:lnTo>
                  <a:pt x="2141574" y="196433"/>
                </a:lnTo>
                <a:lnTo>
                  <a:pt x="2141574" y="188894"/>
                </a:lnTo>
                <a:lnTo>
                  <a:pt x="2136373" y="158738"/>
                </a:lnTo>
                <a:lnTo>
                  <a:pt x="1948491" y="158738"/>
                </a:lnTo>
                <a:lnTo>
                  <a:pt x="1955362" y="141193"/>
                </a:lnTo>
                <a:lnTo>
                  <a:pt x="1967024" y="128320"/>
                </a:lnTo>
                <a:lnTo>
                  <a:pt x="1984183" y="120395"/>
                </a:lnTo>
                <a:lnTo>
                  <a:pt x="2007546" y="117692"/>
                </a:lnTo>
                <a:lnTo>
                  <a:pt x="2119597" y="117692"/>
                </a:lnTo>
                <a:lnTo>
                  <a:pt x="2105868" y="98949"/>
                </a:lnTo>
                <a:lnTo>
                  <a:pt x="2064534" y="78754"/>
                </a:lnTo>
                <a:lnTo>
                  <a:pt x="2010478" y="72458"/>
                </a:lnTo>
                <a:close/>
              </a:path>
              <a:path w="4470400" h="301625">
                <a:moveTo>
                  <a:pt x="2138642" y="235804"/>
                </a:moveTo>
                <a:lnTo>
                  <a:pt x="2064508" y="235804"/>
                </a:lnTo>
                <a:lnTo>
                  <a:pt x="2054561" y="245751"/>
                </a:lnTo>
                <a:lnTo>
                  <a:pt x="2042100" y="251301"/>
                </a:lnTo>
                <a:lnTo>
                  <a:pt x="2028698" y="253709"/>
                </a:lnTo>
                <a:lnTo>
                  <a:pt x="2015923" y="254233"/>
                </a:lnTo>
                <a:lnTo>
                  <a:pt x="2129562" y="254233"/>
                </a:lnTo>
                <a:lnTo>
                  <a:pt x="2138642" y="235804"/>
                </a:lnTo>
                <a:close/>
              </a:path>
              <a:path w="4470400" h="301625">
                <a:moveTo>
                  <a:pt x="2119597" y="117692"/>
                </a:moveTo>
                <a:lnTo>
                  <a:pt x="2007546" y="117692"/>
                </a:lnTo>
                <a:lnTo>
                  <a:pt x="2028953" y="119747"/>
                </a:lnTo>
                <a:lnTo>
                  <a:pt x="2047179" y="126593"/>
                </a:lnTo>
                <a:lnTo>
                  <a:pt x="2060143" y="139249"/>
                </a:lnTo>
                <a:lnTo>
                  <a:pt x="2065765" y="158738"/>
                </a:lnTo>
                <a:lnTo>
                  <a:pt x="2136373" y="158738"/>
                </a:lnTo>
                <a:lnTo>
                  <a:pt x="2132281" y="135008"/>
                </a:lnTo>
                <a:lnTo>
                  <a:pt x="2119597" y="117692"/>
                </a:lnTo>
                <a:close/>
              </a:path>
              <a:path w="4470400" h="301625">
                <a:moveTo>
                  <a:pt x="2158321" y="244599"/>
                </a:moveTo>
                <a:lnTo>
                  <a:pt x="2158321" y="292765"/>
                </a:lnTo>
                <a:lnTo>
                  <a:pt x="2166265" y="294284"/>
                </a:lnTo>
                <a:lnTo>
                  <a:pt x="2173503" y="295174"/>
                </a:lnTo>
                <a:lnTo>
                  <a:pt x="2182355" y="295697"/>
                </a:lnTo>
                <a:lnTo>
                  <a:pt x="2188058" y="295697"/>
                </a:lnTo>
                <a:lnTo>
                  <a:pt x="2230936" y="287746"/>
                </a:lnTo>
                <a:lnTo>
                  <a:pt x="2262820" y="248840"/>
                </a:lnTo>
                <a:lnTo>
                  <a:pt x="2263537" y="246275"/>
                </a:lnTo>
                <a:lnTo>
                  <a:pt x="2165860" y="246275"/>
                </a:lnTo>
                <a:lnTo>
                  <a:pt x="2162090" y="245856"/>
                </a:lnTo>
                <a:lnTo>
                  <a:pt x="2158321" y="244599"/>
                </a:lnTo>
                <a:close/>
              </a:path>
              <a:path w="4470400" h="301625">
                <a:moveTo>
                  <a:pt x="2417580" y="129838"/>
                </a:moveTo>
                <a:lnTo>
                  <a:pt x="2343865" y="129838"/>
                </a:lnTo>
                <a:lnTo>
                  <a:pt x="2343865" y="293237"/>
                </a:lnTo>
                <a:lnTo>
                  <a:pt x="2417580" y="293237"/>
                </a:lnTo>
                <a:lnTo>
                  <a:pt x="2417580" y="129838"/>
                </a:lnTo>
                <a:close/>
              </a:path>
              <a:path w="4470400" h="301625">
                <a:moveTo>
                  <a:pt x="2417580" y="80416"/>
                </a:moveTo>
                <a:lnTo>
                  <a:pt x="2206068" y="80416"/>
                </a:lnTo>
                <a:lnTo>
                  <a:pt x="2206034" y="161670"/>
                </a:lnTo>
                <a:lnTo>
                  <a:pt x="2205861" y="174746"/>
                </a:lnTo>
                <a:lnTo>
                  <a:pt x="2201042" y="221354"/>
                </a:lnTo>
                <a:lnTo>
                  <a:pt x="2178425" y="246275"/>
                </a:lnTo>
                <a:lnTo>
                  <a:pt x="2263537" y="246275"/>
                </a:lnTo>
                <a:lnTo>
                  <a:pt x="2270058" y="208436"/>
                </a:lnTo>
                <a:lnTo>
                  <a:pt x="2271825" y="161670"/>
                </a:lnTo>
                <a:lnTo>
                  <a:pt x="2271825" y="129838"/>
                </a:lnTo>
                <a:lnTo>
                  <a:pt x="2417580" y="129838"/>
                </a:lnTo>
                <a:lnTo>
                  <a:pt x="2417580" y="80416"/>
                </a:lnTo>
                <a:close/>
              </a:path>
              <a:path w="4470400" h="301625">
                <a:moveTo>
                  <a:pt x="2599465" y="72458"/>
                </a:moveTo>
                <a:lnTo>
                  <a:pt x="2549624" y="77065"/>
                </a:lnTo>
                <a:lnTo>
                  <a:pt x="2497270" y="100520"/>
                </a:lnTo>
                <a:lnTo>
                  <a:pt x="2467375" y="142404"/>
                </a:lnTo>
                <a:lnTo>
                  <a:pt x="2460412" y="186800"/>
                </a:lnTo>
                <a:lnTo>
                  <a:pt x="2461871" y="208645"/>
                </a:lnTo>
                <a:lnTo>
                  <a:pt x="2478612" y="253120"/>
                </a:lnTo>
                <a:lnTo>
                  <a:pt x="2522426" y="288067"/>
                </a:lnTo>
                <a:lnTo>
                  <a:pt x="2576194" y="300291"/>
                </a:lnTo>
                <a:lnTo>
                  <a:pt x="2599465" y="301142"/>
                </a:lnTo>
                <a:lnTo>
                  <a:pt x="2622737" y="300291"/>
                </a:lnTo>
                <a:lnTo>
                  <a:pt x="2649307" y="296535"/>
                </a:lnTo>
                <a:lnTo>
                  <a:pt x="2676505" y="288067"/>
                </a:lnTo>
                <a:lnTo>
                  <a:pt x="2701661" y="273080"/>
                </a:lnTo>
                <a:lnTo>
                  <a:pt x="2720062" y="253395"/>
                </a:lnTo>
                <a:lnTo>
                  <a:pt x="2599465" y="253395"/>
                </a:lnTo>
                <a:lnTo>
                  <a:pt x="2588628" y="252793"/>
                </a:lnTo>
                <a:lnTo>
                  <a:pt x="2546889" y="227735"/>
                </a:lnTo>
                <a:lnTo>
                  <a:pt x="2536640" y="186800"/>
                </a:lnTo>
                <a:lnTo>
                  <a:pt x="2537857" y="171637"/>
                </a:lnTo>
                <a:lnTo>
                  <a:pt x="2554231" y="136121"/>
                </a:lnTo>
                <a:lnTo>
                  <a:pt x="2599465" y="120205"/>
                </a:lnTo>
                <a:lnTo>
                  <a:pt x="2720062" y="120205"/>
                </a:lnTo>
                <a:lnTo>
                  <a:pt x="2701661" y="100520"/>
                </a:lnTo>
                <a:lnTo>
                  <a:pt x="2676505" y="85534"/>
                </a:lnTo>
                <a:lnTo>
                  <a:pt x="2649307" y="77065"/>
                </a:lnTo>
                <a:lnTo>
                  <a:pt x="2622737" y="73309"/>
                </a:lnTo>
                <a:lnTo>
                  <a:pt x="2599465" y="72458"/>
                </a:lnTo>
                <a:close/>
              </a:path>
              <a:path w="4470400" h="301625">
                <a:moveTo>
                  <a:pt x="2720062" y="120205"/>
                </a:moveTo>
                <a:lnTo>
                  <a:pt x="2599465" y="120205"/>
                </a:lnTo>
                <a:lnTo>
                  <a:pt x="2610303" y="120807"/>
                </a:lnTo>
                <a:lnTo>
                  <a:pt x="2622083" y="123137"/>
                </a:lnTo>
                <a:lnTo>
                  <a:pt x="2657579" y="157848"/>
                </a:lnTo>
                <a:lnTo>
                  <a:pt x="2662291" y="186800"/>
                </a:lnTo>
                <a:lnTo>
                  <a:pt x="2661074" y="201963"/>
                </a:lnTo>
                <a:lnTo>
                  <a:pt x="2644700" y="237479"/>
                </a:lnTo>
                <a:lnTo>
                  <a:pt x="2599465" y="253395"/>
                </a:lnTo>
                <a:lnTo>
                  <a:pt x="2720062" y="253395"/>
                </a:lnTo>
                <a:lnTo>
                  <a:pt x="2720319" y="253120"/>
                </a:lnTo>
                <a:lnTo>
                  <a:pt x="2731556" y="231197"/>
                </a:lnTo>
                <a:lnTo>
                  <a:pt x="2737060" y="208645"/>
                </a:lnTo>
                <a:lnTo>
                  <a:pt x="2738519" y="186800"/>
                </a:lnTo>
                <a:lnTo>
                  <a:pt x="2737060" y="164955"/>
                </a:lnTo>
                <a:lnTo>
                  <a:pt x="2731556" y="142404"/>
                </a:lnTo>
                <a:lnTo>
                  <a:pt x="2720319" y="120480"/>
                </a:lnTo>
                <a:lnTo>
                  <a:pt x="2720062" y="120205"/>
                </a:lnTo>
                <a:close/>
              </a:path>
              <a:path w="4470400" h="301625">
                <a:moveTo>
                  <a:pt x="2930025" y="80416"/>
                </a:moveTo>
                <a:lnTo>
                  <a:pt x="2780501" y="80416"/>
                </a:lnTo>
                <a:lnTo>
                  <a:pt x="2780501" y="293184"/>
                </a:lnTo>
                <a:lnTo>
                  <a:pt x="2934213" y="293184"/>
                </a:lnTo>
                <a:lnTo>
                  <a:pt x="2954029" y="292903"/>
                </a:lnTo>
                <a:lnTo>
                  <a:pt x="2991934" y="285586"/>
                </a:lnTo>
                <a:lnTo>
                  <a:pt x="3020686" y="251301"/>
                </a:lnTo>
                <a:lnTo>
                  <a:pt x="2854216" y="251301"/>
                </a:lnTo>
                <a:lnTo>
                  <a:pt x="2854216" y="203972"/>
                </a:lnTo>
                <a:lnTo>
                  <a:pt x="3013510" y="203972"/>
                </a:lnTo>
                <a:lnTo>
                  <a:pt x="3007928" y="197690"/>
                </a:lnTo>
                <a:lnTo>
                  <a:pt x="2999552" y="191741"/>
                </a:lnTo>
                <a:lnTo>
                  <a:pt x="2989918" y="187167"/>
                </a:lnTo>
                <a:lnTo>
                  <a:pt x="2979657" y="184084"/>
                </a:lnTo>
                <a:lnTo>
                  <a:pt x="2969395" y="182612"/>
                </a:lnTo>
                <a:lnTo>
                  <a:pt x="2969395" y="180518"/>
                </a:lnTo>
                <a:lnTo>
                  <a:pt x="3000594" y="165440"/>
                </a:lnTo>
                <a:lnTo>
                  <a:pt x="2854216" y="165440"/>
                </a:lnTo>
                <a:lnTo>
                  <a:pt x="2854216" y="121462"/>
                </a:lnTo>
                <a:lnTo>
                  <a:pt x="3010886" y="121462"/>
                </a:lnTo>
                <a:lnTo>
                  <a:pt x="3010461" y="117849"/>
                </a:lnTo>
                <a:lnTo>
                  <a:pt x="2977320" y="85010"/>
                </a:lnTo>
                <a:lnTo>
                  <a:pt x="2947675" y="80743"/>
                </a:lnTo>
                <a:lnTo>
                  <a:pt x="2930025" y="80416"/>
                </a:lnTo>
                <a:close/>
              </a:path>
              <a:path w="4470400" h="301625">
                <a:moveTo>
                  <a:pt x="3013510" y="203972"/>
                </a:moveTo>
                <a:lnTo>
                  <a:pt x="2906570" y="203972"/>
                </a:lnTo>
                <a:lnTo>
                  <a:pt x="2915248" y="204143"/>
                </a:lnTo>
                <a:lnTo>
                  <a:pt x="2922591" y="204705"/>
                </a:lnTo>
                <a:lnTo>
                  <a:pt x="2928834" y="205739"/>
                </a:lnTo>
                <a:lnTo>
                  <a:pt x="2934213" y="207323"/>
                </a:lnTo>
                <a:lnTo>
                  <a:pt x="2942590" y="210674"/>
                </a:lnTo>
                <a:lnTo>
                  <a:pt x="2948035" y="215700"/>
                </a:lnTo>
                <a:lnTo>
                  <a:pt x="2948035" y="238317"/>
                </a:lnTo>
                <a:lnTo>
                  <a:pt x="2907408" y="251301"/>
                </a:lnTo>
                <a:lnTo>
                  <a:pt x="3020686" y="251301"/>
                </a:lnTo>
                <a:lnTo>
                  <a:pt x="3021421" y="249004"/>
                </a:lnTo>
                <a:lnTo>
                  <a:pt x="3021527" y="248670"/>
                </a:lnTo>
                <a:lnTo>
                  <a:pt x="3023006" y="233710"/>
                </a:lnTo>
                <a:lnTo>
                  <a:pt x="3022300" y="224076"/>
                </a:lnTo>
                <a:lnTo>
                  <a:pt x="3019865" y="214757"/>
                </a:lnTo>
                <a:lnTo>
                  <a:pt x="3015232" y="205909"/>
                </a:lnTo>
                <a:lnTo>
                  <a:pt x="3013510" y="203972"/>
                </a:lnTo>
                <a:close/>
              </a:path>
              <a:path w="4470400" h="301625">
                <a:moveTo>
                  <a:pt x="3010886" y="121462"/>
                </a:moveTo>
                <a:lnTo>
                  <a:pt x="2922067" y="121462"/>
                </a:lnTo>
                <a:lnTo>
                  <a:pt x="2928768" y="125231"/>
                </a:lnTo>
                <a:lnTo>
                  <a:pt x="2929606" y="125650"/>
                </a:lnTo>
                <a:lnTo>
                  <a:pt x="2932957" y="127744"/>
                </a:lnTo>
                <a:lnTo>
                  <a:pt x="2939239" y="132770"/>
                </a:lnTo>
                <a:lnTo>
                  <a:pt x="2939168" y="154183"/>
                </a:lnTo>
                <a:lnTo>
                  <a:pt x="2932957" y="158738"/>
                </a:lnTo>
                <a:lnTo>
                  <a:pt x="2896937" y="165440"/>
                </a:lnTo>
                <a:lnTo>
                  <a:pt x="3000594" y="165440"/>
                </a:lnTo>
                <a:lnTo>
                  <a:pt x="3003812" y="161559"/>
                </a:lnTo>
                <a:lnTo>
                  <a:pt x="3007876" y="154183"/>
                </a:lnTo>
                <a:lnTo>
                  <a:pt x="3010919" y="144373"/>
                </a:lnTo>
                <a:lnTo>
                  <a:pt x="3012036" y="132770"/>
                </a:lnTo>
                <a:lnTo>
                  <a:pt x="3012117" y="131933"/>
                </a:lnTo>
                <a:lnTo>
                  <a:pt x="3010886" y="121462"/>
                </a:lnTo>
                <a:close/>
              </a:path>
              <a:path w="4470400" h="301625">
                <a:moveTo>
                  <a:pt x="3192543" y="72458"/>
                </a:moveTo>
                <a:lnTo>
                  <a:pt x="3146719" y="76626"/>
                </a:lnTo>
                <a:lnTo>
                  <a:pt x="3108314" y="89721"/>
                </a:lnTo>
                <a:lnTo>
                  <a:pt x="3060111" y="146227"/>
                </a:lnTo>
                <a:lnTo>
                  <a:pt x="3053490" y="191407"/>
                </a:lnTo>
                <a:lnTo>
                  <a:pt x="3060643" y="236916"/>
                </a:lnTo>
                <a:lnTo>
                  <a:pt x="3080764" y="268393"/>
                </a:lnTo>
                <a:lnTo>
                  <a:pt x="3111842" y="288088"/>
                </a:lnTo>
                <a:lnTo>
                  <a:pt x="3151866" y="298254"/>
                </a:lnTo>
                <a:lnTo>
                  <a:pt x="3198825" y="301142"/>
                </a:lnTo>
                <a:lnTo>
                  <a:pt x="3236069" y="299179"/>
                </a:lnTo>
                <a:lnTo>
                  <a:pt x="3273116" y="290462"/>
                </a:lnTo>
                <a:lnTo>
                  <a:pt x="3303489" y="270750"/>
                </a:lnTo>
                <a:lnTo>
                  <a:pt x="3311627" y="254233"/>
                </a:lnTo>
                <a:lnTo>
                  <a:pt x="3197988" y="254233"/>
                </a:lnTo>
                <a:lnTo>
                  <a:pt x="3166857" y="251091"/>
                </a:lnTo>
                <a:lnTo>
                  <a:pt x="3145581" y="241039"/>
                </a:lnTo>
                <a:lnTo>
                  <a:pt x="3133023" y="223134"/>
                </a:lnTo>
                <a:lnTo>
                  <a:pt x="3128042" y="196433"/>
                </a:lnTo>
                <a:lnTo>
                  <a:pt x="3323638" y="196433"/>
                </a:lnTo>
                <a:lnTo>
                  <a:pt x="3323638" y="188894"/>
                </a:lnTo>
                <a:lnTo>
                  <a:pt x="3318438" y="158738"/>
                </a:lnTo>
                <a:lnTo>
                  <a:pt x="3130555" y="158738"/>
                </a:lnTo>
                <a:lnTo>
                  <a:pt x="3137427" y="141193"/>
                </a:lnTo>
                <a:lnTo>
                  <a:pt x="3149089" y="128320"/>
                </a:lnTo>
                <a:lnTo>
                  <a:pt x="3166248" y="120395"/>
                </a:lnTo>
                <a:lnTo>
                  <a:pt x="3189611" y="117692"/>
                </a:lnTo>
                <a:lnTo>
                  <a:pt x="3301662" y="117692"/>
                </a:lnTo>
                <a:lnTo>
                  <a:pt x="3287933" y="98949"/>
                </a:lnTo>
                <a:lnTo>
                  <a:pt x="3246599" y="78754"/>
                </a:lnTo>
                <a:lnTo>
                  <a:pt x="3192543" y="72458"/>
                </a:lnTo>
                <a:close/>
              </a:path>
              <a:path w="4470400" h="301625">
                <a:moveTo>
                  <a:pt x="3320707" y="235804"/>
                </a:moveTo>
                <a:lnTo>
                  <a:pt x="3246573" y="235804"/>
                </a:lnTo>
                <a:lnTo>
                  <a:pt x="3236625" y="245751"/>
                </a:lnTo>
                <a:lnTo>
                  <a:pt x="3224165" y="251301"/>
                </a:lnTo>
                <a:lnTo>
                  <a:pt x="3210762" y="253709"/>
                </a:lnTo>
                <a:lnTo>
                  <a:pt x="3197988" y="254233"/>
                </a:lnTo>
                <a:lnTo>
                  <a:pt x="3311627" y="254233"/>
                </a:lnTo>
                <a:lnTo>
                  <a:pt x="3320707" y="235804"/>
                </a:lnTo>
                <a:close/>
              </a:path>
              <a:path w="4470400" h="301625">
                <a:moveTo>
                  <a:pt x="3301662" y="117692"/>
                </a:moveTo>
                <a:lnTo>
                  <a:pt x="3189611" y="117692"/>
                </a:lnTo>
                <a:lnTo>
                  <a:pt x="3211018" y="119747"/>
                </a:lnTo>
                <a:lnTo>
                  <a:pt x="3229244" y="126593"/>
                </a:lnTo>
                <a:lnTo>
                  <a:pt x="3242208" y="139249"/>
                </a:lnTo>
                <a:lnTo>
                  <a:pt x="3247829" y="158738"/>
                </a:lnTo>
                <a:lnTo>
                  <a:pt x="3318438" y="158738"/>
                </a:lnTo>
                <a:lnTo>
                  <a:pt x="3314346" y="135008"/>
                </a:lnTo>
                <a:lnTo>
                  <a:pt x="3301662" y="117692"/>
                </a:lnTo>
                <a:close/>
              </a:path>
              <a:path w="4470400" h="301625">
                <a:moveTo>
                  <a:pt x="3439113" y="80416"/>
                </a:moveTo>
                <a:lnTo>
                  <a:pt x="3365398" y="80416"/>
                </a:lnTo>
                <a:lnTo>
                  <a:pt x="3365398" y="293184"/>
                </a:lnTo>
                <a:lnTo>
                  <a:pt x="3439113" y="293184"/>
                </a:lnTo>
                <a:lnTo>
                  <a:pt x="3439113" y="206485"/>
                </a:lnTo>
                <a:lnTo>
                  <a:pt x="3562146" y="206485"/>
                </a:lnTo>
                <a:lnTo>
                  <a:pt x="3545916" y="177586"/>
                </a:lnTo>
                <a:lnTo>
                  <a:pt x="3557416" y="157063"/>
                </a:lnTo>
                <a:lnTo>
                  <a:pt x="3439113" y="157063"/>
                </a:lnTo>
                <a:lnTo>
                  <a:pt x="3439113" y="80416"/>
                </a:lnTo>
                <a:close/>
              </a:path>
              <a:path w="4470400" h="301625">
                <a:moveTo>
                  <a:pt x="3562146" y="206485"/>
                </a:moveTo>
                <a:lnTo>
                  <a:pt x="3483090" y="206485"/>
                </a:lnTo>
                <a:lnTo>
                  <a:pt x="3527068" y="293184"/>
                </a:lnTo>
                <a:lnTo>
                  <a:pt x="3610835" y="293184"/>
                </a:lnTo>
                <a:lnTo>
                  <a:pt x="3562146" y="206485"/>
                </a:lnTo>
                <a:close/>
              </a:path>
              <a:path w="4470400" h="301625">
                <a:moveTo>
                  <a:pt x="3600364" y="80416"/>
                </a:moveTo>
                <a:lnTo>
                  <a:pt x="3520367" y="80416"/>
                </a:lnTo>
                <a:lnTo>
                  <a:pt x="3484347" y="157063"/>
                </a:lnTo>
                <a:lnTo>
                  <a:pt x="3557416" y="157063"/>
                </a:lnTo>
                <a:lnTo>
                  <a:pt x="3600364" y="80416"/>
                </a:lnTo>
                <a:close/>
              </a:path>
              <a:path w="4470400" h="301625">
                <a:moveTo>
                  <a:pt x="3750854" y="72458"/>
                </a:moveTo>
                <a:lnTo>
                  <a:pt x="3701012" y="77065"/>
                </a:lnTo>
                <a:lnTo>
                  <a:pt x="3648658" y="100520"/>
                </a:lnTo>
                <a:lnTo>
                  <a:pt x="3618764" y="142404"/>
                </a:lnTo>
                <a:lnTo>
                  <a:pt x="3611801" y="186800"/>
                </a:lnTo>
                <a:lnTo>
                  <a:pt x="3613260" y="208645"/>
                </a:lnTo>
                <a:lnTo>
                  <a:pt x="3630000" y="253120"/>
                </a:lnTo>
                <a:lnTo>
                  <a:pt x="3673814" y="288067"/>
                </a:lnTo>
                <a:lnTo>
                  <a:pt x="3727582" y="300291"/>
                </a:lnTo>
                <a:lnTo>
                  <a:pt x="3750854" y="301142"/>
                </a:lnTo>
                <a:lnTo>
                  <a:pt x="3774125" y="300291"/>
                </a:lnTo>
                <a:lnTo>
                  <a:pt x="3800695" y="296535"/>
                </a:lnTo>
                <a:lnTo>
                  <a:pt x="3827893" y="288067"/>
                </a:lnTo>
                <a:lnTo>
                  <a:pt x="3853050" y="273080"/>
                </a:lnTo>
                <a:lnTo>
                  <a:pt x="3871451" y="253395"/>
                </a:lnTo>
                <a:lnTo>
                  <a:pt x="3750854" y="253395"/>
                </a:lnTo>
                <a:lnTo>
                  <a:pt x="3740017" y="252793"/>
                </a:lnTo>
                <a:lnTo>
                  <a:pt x="3698277" y="227735"/>
                </a:lnTo>
                <a:lnTo>
                  <a:pt x="3688029" y="186800"/>
                </a:lnTo>
                <a:lnTo>
                  <a:pt x="3689246" y="171637"/>
                </a:lnTo>
                <a:lnTo>
                  <a:pt x="3705620" y="136121"/>
                </a:lnTo>
                <a:lnTo>
                  <a:pt x="3750854" y="120205"/>
                </a:lnTo>
                <a:lnTo>
                  <a:pt x="3871451" y="120205"/>
                </a:lnTo>
                <a:lnTo>
                  <a:pt x="3853050" y="100520"/>
                </a:lnTo>
                <a:lnTo>
                  <a:pt x="3827893" y="85534"/>
                </a:lnTo>
                <a:lnTo>
                  <a:pt x="3800695" y="77065"/>
                </a:lnTo>
                <a:lnTo>
                  <a:pt x="3774125" y="73309"/>
                </a:lnTo>
                <a:lnTo>
                  <a:pt x="3750854" y="72458"/>
                </a:lnTo>
                <a:close/>
              </a:path>
              <a:path w="4470400" h="301625">
                <a:moveTo>
                  <a:pt x="3871451" y="120205"/>
                </a:moveTo>
                <a:lnTo>
                  <a:pt x="3750854" y="120205"/>
                </a:lnTo>
                <a:lnTo>
                  <a:pt x="3761691" y="120807"/>
                </a:lnTo>
                <a:lnTo>
                  <a:pt x="3773471" y="123137"/>
                </a:lnTo>
                <a:lnTo>
                  <a:pt x="3808967" y="157848"/>
                </a:lnTo>
                <a:lnTo>
                  <a:pt x="3813679" y="186800"/>
                </a:lnTo>
                <a:lnTo>
                  <a:pt x="3812462" y="201963"/>
                </a:lnTo>
                <a:lnTo>
                  <a:pt x="3796088" y="237479"/>
                </a:lnTo>
                <a:lnTo>
                  <a:pt x="3750854" y="253395"/>
                </a:lnTo>
                <a:lnTo>
                  <a:pt x="3871451" y="253395"/>
                </a:lnTo>
                <a:lnTo>
                  <a:pt x="3871708" y="253120"/>
                </a:lnTo>
                <a:lnTo>
                  <a:pt x="3882944" y="231197"/>
                </a:lnTo>
                <a:lnTo>
                  <a:pt x="3888448" y="208645"/>
                </a:lnTo>
                <a:lnTo>
                  <a:pt x="3889907" y="186800"/>
                </a:lnTo>
                <a:lnTo>
                  <a:pt x="3888448" y="164955"/>
                </a:lnTo>
                <a:lnTo>
                  <a:pt x="3882944" y="142404"/>
                </a:lnTo>
                <a:lnTo>
                  <a:pt x="3871708" y="120480"/>
                </a:lnTo>
                <a:lnTo>
                  <a:pt x="3871451" y="120205"/>
                </a:lnTo>
                <a:close/>
              </a:path>
              <a:path w="4470400" h="301625">
                <a:moveTo>
                  <a:pt x="4024870" y="80416"/>
                </a:moveTo>
                <a:lnTo>
                  <a:pt x="3931889" y="80416"/>
                </a:lnTo>
                <a:lnTo>
                  <a:pt x="3931889" y="293184"/>
                </a:lnTo>
                <a:lnTo>
                  <a:pt x="4001415" y="293184"/>
                </a:lnTo>
                <a:lnTo>
                  <a:pt x="4001415" y="165440"/>
                </a:lnTo>
                <a:lnTo>
                  <a:pt x="3999321" y="144079"/>
                </a:lnTo>
                <a:lnTo>
                  <a:pt x="4052205" y="144079"/>
                </a:lnTo>
                <a:lnTo>
                  <a:pt x="4024870" y="80416"/>
                </a:lnTo>
                <a:close/>
              </a:path>
              <a:path w="4470400" h="301625">
                <a:moveTo>
                  <a:pt x="4052205" y="144079"/>
                </a:moveTo>
                <a:lnTo>
                  <a:pt x="4002672" y="144079"/>
                </a:lnTo>
                <a:lnTo>
                  <a:pt x="4066335" y="293184"/>
                </a:lnTo>
                <a:lnTo>
                  <a:pt x="4112826" y="293184"/>
                </a:lnTo>
                <a:lnTo>
                  <a:pt x="4139287" y="231616"/>
                </a:lnTo>
                <a:lnTo>
                  <a:pt x="4089790" y="231616"/>
                </a:lnTo>
                <a:lnTo>
                  <a:pt x="4052205" y="144079"/>
                </a:lnTo>
                <a:close/>
              </a:path>
              <a:path w="4470400" h="301625">
                <a:moveTo>
                  <a:pt x="4247272" y="144079"/>
                </a:moveTo>
                <a:lnTo>
                  <a:pt x="4179839" y="144079"/>
                </a:lnTo>
                <a:lnTo>
                  <a:pt x="4177745" y="165440"/>
                </a:lnTo>
                <a:lnTo>
                  <a:pt x="4177745" y="293184"/>
                </a:lnTo>
                <a:lnTo>
                  <a:pt x="4247272" y="293184"/>
                </a:lnTo>
                <a:lnTo>
                  <a:pt x="4247272" y="144079"/>
                </a:lnTo>
                <a:close/>
              </a:path>
              <a:path w="4470400" h="301625">
                <a:moveTo>
                  <a:pt x="4247272" y="80416"/>
                </a:moveTo>
                <a:lnTo>
                  <a:pt x="4154290" y="80416"/>
                </a:lnTo>
                <a:lnTo>
                  <a:pt x="4089790" y="231616"/>
                </a:lnTo>
                <a:lnTo>
                  <a:pt x="4139287" y="231616"/>
                </a:lnTo>
                <a:lnTo>
                  <a:pt x="4176908" y="144079"/>
                </a:lnTo>
                <a:lnTo>
                  <a:pt x="4247272" y="144079"/>
                </a:lnTo>
                <a:lnTo>
                  <a:pt x="4247272" y="80416"/>
                </a:lnTo>
                <a:close/>
              </a:path>
              <a:path w="4470400" h="301625">
                <a:moveTo>
                  <a:pt x="4300425" y="95494"/>
                </a:moveTo>
                <a:lnTo>
                  <a:pt x="4300425" y="151199"/>
                </a:lnTo>
                <a:lnTo>
                  <a:pt x="4343146" y="180936"/>
                </a:lnTo>
                <a:lnTo>
                  <a:pt x="4300425" y="211093"/>
                </a:lnTo>
                <a:lnTo>
                  <a:pt x="4300425" y="266798"/>
                </a:lnTo>
                <a:lnTo>
                  <a:pt x="4375397" y="209417"/>
                </a:lnTo>
                <a:lnTo>
                  <a:pt x="4375397" y="152456"/>
                </a:lnTo>
                <a:lnTo>
                  <a:pt x="4300425" y="95494"/>
                </a:lnTo>
                <a:close/>
              </a:path>
              <a:path w="4470400" h="301625">
                <a:moveTo>
                  <a:pt x="4395082" y="95494"/>
                </a:moveTo>
                <a:lnTo>
                  <a:pt x="4395082" y="151199"/>
                </a:lnTo>
                <a:lnTo>
                  <a:pt x="4437803" y="180936"/>
                </a:lnTo>
                <a:lnTo>
                  <a:pt x="4395082" y="211093"/>
                </a:lnTo>
                <a:lnTo>
                  <a:pt x="4395082" y="266798"/>
                </a:lnTo>
                <a:lnTo>
                  <a:pt x="4470053" y="209417"/>
                </a:lnTo>
                <a:lnTo>
                  <a:pt x="4470053" y="152456"/>
                </a:lnTo>
                <a:lnTo>
                  <a:pt x="4395082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09" y="2827600"/>
            <a:ext cx="4854408" cy="661941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528" y="4625394"/>
            <a:ext cx="4000294" cy="965106"/>
          </a:xfrm>
          <a:prstGeom prst="rect">
            <a:avLst/>
          </a:prstGeom>
        </p:spPr>
      </p:pic>
      <p:sp>
        <p:nvSpPr>
          <p:cNvPr id="92" name="object 92"/>
          <p:cNvSpPr/>
          <p:nvPr/>
        </p:nvSpPr>
        <p:spPr>
          <a:xfrm>
            <a:off x="13648590" y="2387361"/>
            <a:ext cx="4688205" cy="356235"/>
          </a:xfrm>
          <a:custGeom>
            <a:avLst/>
            <a:gdLst/>
            <a:ahLst/>
            <a:cxnLst/>
            <a:rect l="l" t="t" r="r" b="b"/>
            <a:pathLst>
              <a:path w="4688205" h="35623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688205" h="35623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688205" h="35623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688205" h="35623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688205" h="35623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688205" h="35623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688205" h="35623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688205" h="35623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688205" h="35623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688205" h="35623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688205" h="35623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688205" h="356235">
                <a:moveTo>
                  <a:pt x="1704195" y="80416"/>
                </a:moveTo>
                <a:lnTo>
                  <a:pt x="1554671" y="80416"/>
                </a:lnTo>
                <a:lnTo>
                  <a:pt x="1554671" y="293184"/>
                </a:lnTo>
                <a:lnTo>
                  <a:pt x="1708383" y="293184"/>
                </a:lnTo>
                <a:lnTo>
                  <a:pt x="1728200" y="292903"/>
                </a:lnTo>
                <a:lnTo>
                  <a:pt x="1766104" y="285586"/>
                </a:lnTo>
                <a:lnTo>
                  <a:pt x="1794856" y="251301"/>
                </a:lnTo>
                <a:lnTo>
                  <a:pt x="1628386" y="251301"/>
                </a:lnTo>
                <a:lnTo>
                  <a:pt x="1628386" y="203972"/>
                </a:lnTo>
                <a:lnTo>
                  <a:pt x="1787681" y="203972"/>
                </a:lnTo>
                <a:lnTo>
                  <a:pt x="1782098" y="197690"/>
                </a:lnTo>
                <a:lnTo>
                  <a:pt x="1773722" y="191741"/>
                </a:lnTo>
                <a:lnTo>
                  <a:pt x="1764088" y="187167"/>
                </a:lnTo>
                <a:lnTo>
                  <a:pt x="1753827" y="184084"/>
                </a:lnTo>
                <a:lnTo>
                  <a:pt x="1743565" y="182612"/>
                </a:lnTo>
                <a:lnTo>
                  <a:pt x="1743565" y="180518"/>
                </a:lnTo>
                <a:lnTo>
                  <a:pt x="1774764" y="165439"/>
                </a:lnTo>
                <a:lnTo>
                  <a:pt x="1628386" y="165439"/>
                </a:lnTo>
                <a:lnTo>
                  <a:pt x="1628386" y="121462"/>
                </a:lnTo>
                <a:lnTo>
                  <a:pt x="1785056" y="121462"/>
                </a:lnTo>
                <a:lnTo>
                  <a:pt x="1784631" y="117849"/>
                </a:lnTo>
                <a:lnTo>
                  <a:pt x="1751491" y="85010"/>
                </a:lnTo>
                <a:lnTo>
                  <a:pt x="1721845" y="80743"/>
                </a:lnTo>
                <a:lnTo>
                  <a:pt x="1704195" y="80416"/>
                </a:lnTo>
                <a:close/>
              </a:path>
              <a:path w="4688205" h="356235">
                <a:moveTo>
                  <a:pt x="1787681" y="203972"/>
                </a:moveTo>
                <a:lnTo>
                  <a:pt x="1680740" y="203972"/>
                </a:lnTo>
                <a:lnTo>
                  <a:pt x="1689418" y="204143"/>
                </a:lnTo>
                <a:lnTo>
                  <a:pt x="1696761" y="204705"/>
                </a:lnTo>
                <a:lnTo>
                  <a:pt x="1703004" y="205739"/>
                </a:lnTo>
                <a:lnTo>
                  <a:pt x="1708383" y="207323"/>
                </a:lnTo>
                <a:lnTo>
                  <a:pt x="1716760" y="210674"/>
                </a:lnTo>
                <a:lnTo>
                  <a:pt x="1722205" y="215700"/>
                </a:lnTo>
                <a:lnTo>
                  <a:pt x="1722205" y="238317"/>
                </a:lnTo>
                <a:lnTo>
                  <a:pt x="1681578" y="251301"/>
                </a:lnTo>
                <a:lnTo>
                  <a:pt x="1794856" y="251301"/>
                </a:lnTo>
                <a:lnTo>
                  <a:pt x="1795591" y="249004"/>
                </a:lnTo>
                <a:lnTo>
                  <a:pt x="1795697" y="248670"/>
                </a:lnTo>
                <a:lnTo>
                  <a:pt x="1797177" y="233710"/>
                </a:lnTo>
                <a:lnTo>
                  <a:pt x="1796470" y="224076"/>
                </a:lnTo>
                <a:lnTo>
                  <a:pt x="1794035" y="214757"/>
                </a:lnTo>
                <a:lnTo>
                  <a:pt x="1789402" y="205909"/>
                </a:lnTo>
                <a:lnTo>
                  <a:pt x="1787681" y="203972"/>
                </a:lnTo>
                <a:close/>
              </a:path>
              <a:path w="4688205" h="356235">
                <a:moveTo>
                  <a:pt x="1785056" y="121462"/>
                </a:moveTo>
                <a:lnTo>
                  <a:pt x="1696237" y="121462"/>
                </a:lnTo>
                <a:lnTo>
                  <a:pt x="1702939" y="125231"/>
                </a:lnTo>
                <a:lnTo>
                  <a:pt x="1703776" y="125650"/>
                </a:lnTo>
                <a:lnTo>
                  <a:pt x="1707127" y="127744"/>
                </a:lnTo>
                <a:lnTo>
                  <a:pt x="1713409" y="132770"/>
                </a:lnTo>
                <a:lnTo>
                  <a:pt x="1713338" y="154183"/>
                </a:lnTo>
                <a:lnTo>
                  <a:pt x="1707127" y="158738"/>
                </a:lnTo>
                <a:lnTo>
                  <a:pt x="1671107" y="165439"/>
                </a:lnTo>
                <a:lnTo>
                  <a:pt x="1774764" y="165439"/>
                </a:lnTo>
                <a:lnTo>
                  <a:pt x="1786287" y="131933"/>
                </a:lnTo>
                <a:lnTo>
                  <a:pt x="1785056" y="121462"/>
                </a:lnTo>
                <a:close/>
              </a:path>
              <a:path w="4688205" h="356235">
                <a:moveTo>
                  <a:pt x="2288546" y="234547"/>
                </a:moveTo>
                <a:lnTo>
                  <a:pt x="1909918" y="234547"/>
                </a:lnTo>
                <a:lnTo>
                  <a:pt x="1914526" y="356010"/>
                </a:lnTo>
                <a:lnTo>
                  <a:pt x="1978607" y="356010"/>
                </a:lnTo>
                <a:lnTo>
                  <a:pt x="1978607" y="293184"/>
                </a:lnTo>
                <a:lnTo>
                  <a:pt x="2286524" y="293184"/>
                </a:lnTo>
                <a:lnTo>
                  <a:pt x="2288546" y="234547"/>
                </a:lnTo>
                <a:close/>
              </a:path>
              <a:path w="4688205" h="356235">
                <a:moveTo>
                  <a:pt x="2286524" y="293184"/>
                </a:moveTo>
                <a:lnTo>
                  <a:pt x="2219857" y="293184"/>
                </a:lnTo>
                <a:lnTo>
                  <a:pt x="2219857" y="356010"/>
                </a:lnTo>
                <a:lnTo>
                  <a:pt x="2284357" y="356010"/>
                </a:lnTo>
                <a:lnTo>
                  <a:pt x="2286524" y="293184"/>
                </a:lnTo>
                <a:close/>
              </a:path>
              <a:path w="4688205" h="356235">
                <a:moveTo>
                  <a:pt x="2238704" y="0"/>
                </a:moveTo>
                <a:lnTo>
                  <a:pt x="1995361" y="0"/>
                </a:lnTo>
                <a:lnTo>
                  <a:pt x="1995394" y="84729"/>
                </a:lnTo>
                <a:lnTo>
                  <a:pt x="1994680" y="106436"/>
                </a:lnTo>
                <a:lnTo>
                  <a:pt x="1986146" y="156644"/>
                </a:lnTo>
                <a:lnTo>
                  <a:pt x="1971958" y="195910"/>
                </a:lnTo>
                <a:lnTo>
                  <a:pt x="1953058" y="234547"/>
                </a:lnTo>
                <a:lnTo>
                  <a:pt x="2027611" y="234547"/>
                </a:lnTo>
                <a:lnTo>
                  <a:pt x="2046302" y="197166"/>
                </a:lnTo>
                <a:lnTo>
                  <a:pt x="2059024" y="157900"/>
                </a:lnTo>
                <a:lnTo>
                  <a:pt x="2063945" y="118425"/>
                </a:lnTo>
                <a:lnTo>
                  <a:pt x="2065725" y="58636"/>
                </a:lnTo>
                <a:lnTo>
                  <a:pt x="2238704" y="58636"/>
                </a:lnTo>
                <a:lnTo>
                  <a:pt x="2238704" y="0"/>
                </a:lnTo>
                <a:close/>
              </a:path>
              <a:path w="4688205" h="356235">
                <a:moveTo>
                  <a:pt x="2238704" y="58636"/>
                </a:moveTo>
                <a:lnTo>
                  <a:pt x="2161638" y="58636"/>
                </a:lnTo>
                <a:lnTo>
                  <a:pt x="2161638" y="234547"/>
                </a:lnTo>
                <a:lnTo>
                  <a:pt x="2238704" y="234547"/>
                </a:lnTo>
                <a:lnTo>
                  <a:pt x="2238704" y="58636"/>
                </a:lnTo>
                <a:close/>
              </a:path>
              <a:path w="4688205" h="356235">
                <a:moveTo>
                  <a:pt x="2469469" y="80416"/>
                </a:moveTo>
                <a:lnTo>
                  <a:pt x="2319945" y="80416"/>
                </a:lnTo>
                <a:lnTo>
                  <a:pt x="2319945" y="293184"/>
                </a:lnTo>
                <a:lnTo>
                  <a:pt x="2473658" y="293184"/>
                </a:lnTo>
                <a:lnTo>
                  <a:pt x="2493474" y="292903"/>
                </a:lnTo>
                <a:lnTo>
                  <a:pt x="2531379" y="285586"/>
                </a:lnTo>
                <a:lnTo>
                  <a:pt x="2560130" y="251301"/>
                </a:lnTo>
                <a:lnTo>
                  <a:pt x="2393660" y="251301"/>
                </a:lnTo>
                <a:lnTo>
                  <a:pt x="2393660" y="203972"/>
                </a:lnTo>
                <a:lnTo>
                  <a:pt x="2552955" y="203972"/>
                </a:lnTo>
                <a:lnTo>
                  <a:pt x="2547373" y="197690"/>
                </a:lnTo>
                <a:lnTo>
                  <a:pt x="2538996" y="191741"/>
                </a:lnTo>
                <a:lnTo>
                  <a:pt x="2529363" y="187167"/>
                </a:lnTo>
                <a:lnTo>
                  <a:pt x="2519101" y="184084"/>
                </a:lnTo>
                <a:lnTo>
                  <a:pt x="2508840" y="182612"/>
                </a:lnTo>
                <a:lnTo>
                  <a:pt x="2508840" y="180518"/>
                </a:lnTo>
                <a:lnTo>
                  <a:pt x="2540038" y="165439"/>
                </a:lnTo>
                <a:lnTo>
                  <a:pt x="2393660" y="165439"/>
                </a:lnTo>
                <a:lnTo>
                  <a:pt x="2393660" y="121462"/>
                </a:lnTo>
                <a:lnTo>
                  <a:pt x="2550330" y="121462"/>
                </a:lnTo>
                <a:lnTo>
                  <a:pt x="2549905" y="117849"/>
                </a:lnTo>
                <a:lnTo>
                  <a:pt x="2516765" y="85010"/>
                </a:lnTo>
                <a:lnTo>
                  <a:pt x="2487119" y="80743"/>
                </a:lnTo>
                <a:lnTo>
                  <a:pt x="2469469" y="80416"/>
                </a:lnTo>
                <a:close/>
              </a:path>
              <a:path w="4688205" h="356235">
                <a:moveTo>
                  <a:pt x="2552955" y="203972"/>
                </a:moveTo>
                <a:lnTo>
                  <a:pt x="2446015" y="203972"/>
                </a:lnTo>
                <a:lnTo>
                  <a:pt x="2454692" y="204143"/>
                </a:lnTo>
                <a:lnTo>
                  <a:pt x="2462035" y="204705"/>
                </a:lnTo>
                <a:lnTo>
                  <a:pt x="2468278" y="205739"/>
                </a:lnTo>
                <a:lnTo>
                  <a:pt x="2473658" y="207323"/>
                </a:lnTo>
                <a:lnTo>
                  <a:pt x="2482035" y="210674"/>
                </a:lnTo>
                <a:lnTo>
                  <a:pt x="2487479" y="215700"/>
                </a:lnTo>
                <a:lnTo>
                  <a:pt x="2487479" y="238317"/>
                </a:lnTo>
                <a:lnTo>
                  <a:pt x="2446852" y="251301"/>
                </a:lnTo>
                <a:lnTo>
                  <a:pt x="2560130" y="251301"/>
                </a:lnTo>
                <a:lnTo>
                  <a:pt x="2560865" y="249004"/>
                </a:lnTo>
                <a:lnTo>
                  <a:pt x="2560972" y="248670"/>
                </a:lnTo>
                <a:lnTo>
                  <a:pt x="2562451" y="233710"/>
                </a:lnTo>
                <a:lnTo>
                  <a:pt x="2561744" y="224076"/>
                </a:lnTo>
                <a:lnTo>
                  <a:pt x="2559310" y="214757"/>
                </a:lnTo>
                <a:lnTo>
                  <a:pt x="2554676" y="205909"/>
                </a:lnTo>
                <a:lnTo>
                  <a:pt x="2552955" y="203972"/>
                </a:lnTo>
                <a:close/>
              </a:path>
              <a:path w="4688205" h="356235">
                <a:moveTo>
                  <a:pt x="2550330" y="121462"/>
                </a:moveTo>
                <a:lnTo>
                  <a:pt x="2461512" y="121462"/>
                </a:lnTo>
                <a:lnTo>
                  <a:pt x="2468213" y="125231"/>
                </a:lnTo>
                <a:lnTo>
                  <a:pt x="2469051" y="125650"/>
                </a:lnTo>
                <a:lnTo>
                  <a:pt x="2472401" y="127744"/>
                </a:lnTo>
                <a:lnTo>
                  <a:pt x="2478684" y="132770"/>
                </a:lnTo>
                <a:lnTo>
                  <a:pt x="2478613" y="154183"/>
                </a:lnTo>
                <a:lnTo>
                  <a:pt x="2472401" y="158738"/>
                </a:lnTo>
                <a:lnTo>
                  <a:pt x="2436381" y="165439"/>
                </a:lnTo>
                <a:lnTo>
                  <a:pt x="2540038" y="165439"/>
                </a:lnTo>
                <a:lnTo>
                  <a:pt x="2551561" y="131933"/>
                </a:lnTo>
                <a:lnTo>
                  <a:pt x="2550330" y="121462"/>
                </a:lnTo>
                <a:close/>
              </a:path>
              <a:path w="4688205" h="356235">
                <a:moveTo>
                  <a:pt x="2676701" y="80416"/>
                </a:moveTo>
                <a:lnTo>
                  <a:pt x="2602986" y="80416"/>
                </a:lnTo>
                <a:lnTo>
                  <a:pt x="2602986" y="293184"/>
                </a:lnTo>
                <a:lnTo>
                  <a:pt x="2680052" y="293184"/>
                </a:lnTo>
                <a:lnTo>
                  <a:pt x="2733860" y="222820"/>
                </a:lnTo>
                <a:lnTo>
                  <a:pt x="2676701" y="222820"/>
                </a:lnTo>
                <a:lnTo>
                  <a:pt x="2676701" y="80416"/>
                </a:lnTo>
                <a:close/>
              </a:path>
              <a:path w="4688205" h="356235">
                <a:moveTo>
                  <a:pt x="2862664" y="150780"/>
                </a:moveTo>
                <a:lnTo>
                  <a:pt x="2788949" y="150780"/>
                </a:lnTo>
                <a:lnTo>
                  <a:pt x="2788949" y="293184"/>
                </a:lnTo>
                <a:lnTo>
                  <a:pt x="2862664" y="293184"/>
                </a:lnTo>
                <a:lnTo>
                  <a:pt x="2862664" y="150780"/>
                </a:lnTo>
                <a:close/>
              </a:path>
              <a:path w="4688205" h="356235">
                <a:moveTo>
                  <a:pt x="2862664" y="80416"/>
                </a:moveTo>
                <a:lnTo>
                  <a:pt x="2785180" y="80416"/>
                </a:lnTo>
                <a:lnTo>
                  <a:pt x="2676701" y="222820"/>
                </a:lnTo>
                <a:lnTo>
                  <a:pt x="2733860" y="222820"/>
                </a:lnTo>
                <a:lnTo>
                  <a:pt x="2788949" y="150780"/>
                </a:lnTo>
                <a:lnTo>
                  <a:pt x="2862664" y="150780"/>
                </a:lnTo>
                <a:lnTo>
                  <a:pt x="2862664" y="80416"/>
                </a:lnTo>
                <a:close/>
              </a:path>
              <a:path w="4688205" h="356235">
                <a:moveTo>
                  <a:pt x="2976208" y="80416"/>
                </a:moveTo>
                <a:lnTo>
                  <a:pt x="2896210" y="80416"/>
                </a:lnTo>
                <a:lnTo>
                  <a:pt x="2950659" y="177586"/>
                </a:lnTo>
                <a:lnTo>
                  <a:pt x="2885740" y="293184"/>
                </a:lnTo>
                <a:lnTo>
                  <a:pt x="2969507" y="293184"/>
                </a:lnTo>
                <a:lnTo>
                  <a:pt x="3013484" y="206485"/>
                </a:lnTo>
                <a:lnTo>
                  <a:pt x="3230336" y="206485"/>
                </a:lnTo>
                <a:lnTo>
                  <a:pt x="3214106" y="177586"/>
                </a:lnTo>
                <a:lnTo>
                  <a:pt x="3225606" y="157063"/>
                </a:lnTo>
                <a:lnTo>
                  <a:pt x="3011809" y="157063"/>
                </a:lnTo>
                <a:lnTo>
                  <a:pt x="2976208" y="80416"/>
                </a:lnTo>
                <a:close/>
              </a:path>
              <a:path w="4688205" h="356235">
                <a:moveTo>
                  <a:pt x="3119450" y="206485"/>
                </a:moveTo>
                <a:lnTo>
                  <a:pt x="3045735" y="206485"/>
                </a:lnTo>
                <a:lnTo>
                  <a:pt x="3045735" y="293184"/>
                </a:lnTo>
                <a:lnTo>
                  <a:pt x="3119450" y="293184"/>
                </a:lnTo>
                <a:lnTo>
                  <a:pt x="3119450" y="206485"/>
                </a:lnTo>
                <a:close/>
              </a:path>
              <a:path w="4688205" h="356235">
                <a:moveTo>
                  <a:pt x="3230336" y="206485"/>
                </a:moveTo>
                <a:lnTo>
                  <a:pt x="3151281" y="206485"/>
                </a:lnTo>
                <a:lnTo>
                  <a:pt x="3195259" y="293184"/>
                </a:lnTo>
                <a:lnTo>
                  <a:pt x="3279026" y="293184"/>
                </a:lnTo>
                <a:lnTo>
                  <a:pt x="3230336" y="206485"/>
                </a:lnTo>
                <a:close/>
              </a:path>
              <a:path w="4688205" h="356235">
                <a:moveTo>
                  <a:pt x="3119450" y="80416"/>
                </a:moveTo>
                <a:lnTo>
                  <a:pt x="3045735" y="80416"/>
                </a:lnTo>
                <a:lnTo>
                  <a:pt x="3045735" y="157063"/>
                </a:lnTo>
                <a:lnTo>
                  <a:pt x="3119450" y="157063"/>
                </a:lnTo>
                <a:lnTo>
                  <a:pt x="3119450" y="80416"/>
                </a:lnTo>
                <a:close/>
              </a:path>
              <a:path w="4688205" h="356235">
                <a:moveTo>
                  <a:pt x="3268555" y="80416"/>
                </a:moveTo>
                <a:lnTo>
                  <a:pt x="3188557" y="80416"/>
                </a:lnTo>
                <a:lnTo>
                  <a:pt x="3152538" y="157063"/>
                </a:lnTo>
                <a:lnTo>
                  <a:pt x="3225606" y="157063"/>
                </a:lnTo>
                <a:lnTo>
                  <a:pt x="3268555" y="80416"/>
                </a:lnTo>
                <a:close/>
              </a:path>
              <a:path w="4688205" h="356235">
                <a:moveTo>
                  <a:pt x="3419140" y="72458"/>
                </a:moveTo>
                <a:lnTo>
                  <a:pt x="3373316" y="76626"/>
                </a:lnTo>
                <a:lnTo>
                  <a:pt x="3334910" y="89721"/>
                </a:lnTo>
                <a:lnTo>
                  <a:pt x="3286707" y="146227"/>
                </a:lnTo>
                <a:lnTo>
                  <a:pt x="3280086" y="191407"/>
                </a:lnTo>
                <a:lnTo>
                  <a:pt x="3287240" y="236916"/>
                </a:lnTo>
                <a:lnTo>
                  <a:pt x="3307361" y="268393"/>
                </a:lnTo>
                <a:lnTo>
                  <a:pt x="3338438" y="288088"/>
                </a:lnTo>
                <a:lnTo>
                  <a:pt x="3378462" y="298254"/>
                </a:lnTo>
                <a:lnTo>
                  <a:pt x="3425422" y="301142"/>
                </a:lnTo>
                <a:lnTo>
                  <a:pt x="3462666" y="299179"/>
                </a:lnTo>
                <a:lnTo>
                  <a:pt x="3499713" y="290462"/>
                </a:lnTo>
                <a:lnTo>
                  <a:pt x="3530085" y="270750"/>
                </a:lnTo>
                <a:lnTo>
                  <a:pt x="3538223" y="254233"/>
                </a:lnTo>
                <a:lnTo>
                  <a:pt x="3424584" y="254233"/>
                </a:lnTo>
                <a:lnTo>
                  <a:pt x="3393453" y="251091"/>
                </a:lnTo>
                <a:lnTo>
                  <a:pt x="3372178" y="241039"/>
                </a:lnTo>
                <a:lnTo>
                  <a:pt x="3359619" y="223134"/>
                </a:lnTo>
                <a:lnTo>
                  <a:pt x="3354639" y="196433"/>
                </a:lnTo>
                <a:lnTo>
                  <a:pt x="3550235" y="196433"/>
                </a:lnTo>
                <a:lnTo>
                  <a:pt x="3550235" y="188894"/>
                </a:lnTo>
                <a:lnTo>
                  <a:pt x="3545034" y="158738"/>
                </a:lnTo>
                <a:lnTo>
                  <a:pt x="3357152" y="158738"/>
                </a:lnTo>
                <a:lnTo>
                  <a:pt x="3364023" y="141193"/>
                </a:lnTo>
                <a:lnTo>
                  <a:pt x="3375685" y="128320"/>
                </a:lnTo>
                <a:lnTo>
                  <a:pt x="3392844" y="120395"/>
                </a:lnTo>
                <a:lnTo>
                  <a:pt x="3416208" y="117692"/>
                </a:lnTo>
                <a:lnTo>
                  <a:pt x="3528258" y="117692"/>
                </a:lnTo>
                <a:lnTo>
                  <a:pt x="3514529" y="98949"/>
                </a:lnTo>
                <a:lnTo>
                  <a:pt x="3473195" y="78754"/>
                </a:lnTo>
                <a:lnTo>
                  <a:pt x="3419140" y="72458"/>
                </a:lnTo>
                <a:close/>
              </a:path>
              <a:path w="4688205" h="356235">
                <a:moveTo>
                  <a:pt x="3547303" y="235804"/>
                </a:moveTo>
                <a:lnTo>
                  <a:pt x="3473169" y="235804"/>
                </a:lnTo>
                <a:lnTo>
                  <a:pt x="3463222" y="245751"/>
                </a:lnTo>
                <a:lnTo>
                  <a:pt x="3450762" y="251301"/>
                </a:lnTo>
                <a:lnTo>
                  <a:pt x="3437359" y="253709"/>
                </a:lnTo>
                <a:lnTo>
                  <a:pt x="3424584" y="254233"/>
                </a:lnTo>
                <a:lnTo>
                  <a:pt x="3538223" y="254233"/>
                </a:lnTo>
                <a:lnTo>
                  <a:pt x="3547303" y="235804"/>
                </a:lnTo>
                <a:close/>
              </a:path>
              <a:path w="4688205" h="356235">
                <a:moveTo>
                  <a:pt x="3528258" y="117692"/>
                </a:moveTo>
                <a:lnTo>
                  <a:pt x="3416208" y="117692"/>
                </a:lnTo>
                <a:lnTo>
                  <a:pt x="3437614" y="119747"/>
                </a:lnTo>
                <a:lnTo>
                  <a:pt x="3455840" y="126593"/>
                </a:lnTo>
                <a:lnTo>
                  <a:pt x="3468804" y="139249"/>
                </a:lnTo>
                <a:lnTo>
                  <a:pt x="3474426" y="158738"/>
                </a:lnTo>
                <a:lnTo>
                  <a:pt x="3545034" y="158738"/>
                </a:lnTo>
                <a:lnTo>
                  <a:pt x="3540942" y="135008"/>
                </a:lnTo>
                <a:lnTo>
                  <a:pt x="3528258" y="117692"/>
                </a:lnTo>
                <a:close/>
              </a:path>
              <a:path w="4688205" h="356235">
                <a:moveTo>
                  <a:pt x="3665709" y="80416"/>
                </a:moveTo>
                <a:lnTo>
                  <a:pt x="3591994" y="80416"/>
                </a:lnTo>
                <a:lnTo>
                  <a:pt x="3591994" y="293184"/>
                </a:lnTo>
                <a:lnTo>
                  <a:pt x="3665709" y="293184"/>
                </a:lnTo>
                <a:lnTo>
                  <a:pt x="3665709" y="206485"/>
                </a:lnTo>
                <a:lnTo>
                  <a:pt x="3840364" y="206485"/>
                </a:lnTo>
                <a:lnTo>
                  <a:pt x="3840364" y="157063"/>
                </a:lnTo>
                <a:lnTo>
                  <a:pt x="3665709" y="157063"/>
                </a:lnTo>
                <a:lnTo>
                  <a:pt x="3665709" y="80416"/>
                </a:lnTo>
                <a:close/>
              </a:path>
              <a:path w="4688205" h="356235">
                <a:moveTo>
                  <a:pt x="3840364" y="206485"/>
                </a:moveTo>
                <a:lnTo>
                  <a:pt x="3766649" y="206485"/>
                </a:lnTo>
                <a:lnTo>
                  <a:pt x="3766649" y="293184"/>
                </a:lnTo>
                <a:lnTo>
                  <a:pt x="3840364" y="293184"/>
                </a:lnTo>
                <a:lnTo>
                  <a:pt x="3840364" y="206485"/>
                </a:lnTo>
                <a:close/>
              </a:path>
              <a:path w="4688205" h="356235">
                <a:moveTo>
                  <a:pt x="3840364" y="80416"/>
                </a:moveTo>
                <a:lnTo>
                  <a:pt x="3766649" y="80416"/>
                </a:lnTo>
                <a:lnTo>
                  <a:pt x="3766649" y="157063"/>
                </a:lnTo>
                <a:lnTo>
                  <a:pt x="3840364" y="157063"/>
                </a:lnTo>
                <a:lnTo>
                  <a:pt x="3840364" y="80416"/>
                </a:lnTo>
                <a:close/>
              </a:path>
              <a:path w="4688205" h="356235">
                <a:moveTo>
                  <a:pt x="3966747" y="80416"/>
                </a:moveTo>
                <a:lnTo>
                  <a:pt x="3893032" y="80416"/>
                </a:lnTo>
                <a:lnTo>
                  <a:pt x="3893032" y="293184"/>
                </a:lnTo>
                <a:lnTo>
                  <a:pt x="3970098" y="293184"/>
                </a:lnTo>
                <a:lnTo>
                  <a:pt x="4023906" y="222820"/>
                </a:lnTo>
                <a:lnTo>
                  <a:pt x="3966747" y="222820"/>
                </a:lnTo>
                <a:lnTo>
                  <a:pt x="3966747" y="80416"/>
                </a:lnTo>
                <a:close/>
              </a:path>
              <a:path w="4688205" h="356235">
                <a:moveTo>
                  <a:pt x="4152710" y="150780"/>
                </a:moveTo>
                <a:lnTo>
                  <a:pt x="4078995" y="150780"/>
                </a:lnTo>
                <a:lnTo>
                  <a:pt x="4078995" y="293184"/>
                </a:lnTo>
                <a:lnTo>
                  <a:pt x="4152710" y="293184"/>
                </a:lnTo>
                <a:lnTo>
                  <a:pt x="4152710" y="150780"/>
                </a:lnTo>
                <a:close/>
              </a:path>
              <a:path w="4688205" h="356235">
                <a:moveTo>
                  <a:pt x="4152710" y="80416"/>
                </a:moveTo>
                <a:lnTo>
                  <a:pt x="4075226" y="80416"/>
                </a:lnTo>
                <a:lnTo>
                  <a:pt x="3966747" y="222820"/>
                </a:lnTo>
                <a:lnTo>
                  <a:pt x="4023906" y="222820"/>
                </a:lnTo>
                <a:lnTo>
                  <a:pt x="4078995" y="150780"/>
                </a:lnTo>
                <a:lnTo>
                  <a:pt x="4152710" y="150780"/>
                </a:lnTo>
                <a:lnTo>
                  <a:pt x="4152710" y="80416"/>
                </a:lnTo>
                <a:close/>
              </a:path>
              <a:path w="4688205" h="356235">
                <a:moveTo>
                  <a:pt x="4279238" y="80416"/>
                </a:moveTo>
                <a:lnTo>
                  <a:pt x="4205523" y="80416"/>
                </a:lnTo>
                <a:lnTo>
                  <a:pt x="4205523" y="293184"/>
                </a:lnTo>
                <a:lnTo>
                  <a:pt x="4282588" y="293184"/>
                </a:lnTo>
                <a:lnTo>
                  <a:pt x="4336396" y="222820"/>
                </a:lnTo>
                <a:lnTo>
                  <a:pt x="4279238" y="222820"/>
                </a:lnTo>
                <a:lnTo>
                  <a:pt x="4279238" y="80416"/>
                </a:lnTo>
                <a:close/>
              </a:path>
              <a:path w="4688205" h="356235">
                <a:moveTo>
                  <a:pt x="4465200" y="150780"/>
                </a:moveTo>
                <a:lnTo>
                  <a:pt x="4391486" y="150780"/>
                </a:lnTo>
                <a:lnTo>
                  <a:pt x="4391486" y="293184"/>
                </a:lnTo>
                <a:lnTo>
                  <a:pt x="4465200" y="293184"/>
                </a:lnTo>
                <a:lnTo>
                  <a:pt x="4465200" y="150780"/>
                </a:lnTo>
                <a:close/>
              </a:path>
              <a:path w="4688205" h="356235">
                <a:moveTo>
                  <a:pt x="4465200" y="80416"/>
                </a:moveTo>
                <a:lnTo>
                  <a:pt x="4387716" y="80416"/>
                </a:lnTo>
                <a:lnTo>
                  <a:pt x="4279238" y="222820"/>
                </a:lnTo>
                <a:lnTo>
                  <a:pt x="4336396" y="222820"/>
                </a:lnTo>
                <a:lnTo>
                  <a:pt x="4391486" y="150780"/>
                </a:lnTo>
                <a:lnTo>
                  <a:pt x="4465200" y="150780"/>
                </a:lnTo>
                <a:lnTo>
                  <a:pt x="4465200" y="80416"/>
                </a:lnTo>
                <a:close/>
              </a:path>
              <a:path w="4688205" h="356235">
                <a:moveTo>
                  <a:pt x="4518432" y="95494"/>
                </a:moveTo>
                <a:lnTo>
                  <a:pt x="4518432" y="151199"/>
                </a:lnTo>
                <a:lnTo>
                  <a:pt x="4561153" y="180936"/>
                </a:lnTo>
                <a:lnTo>
                  <a:pt x="4518432" y="211093"/>
                </a:lnTo>
                <a:lnTo>
                  <a:pt x="4518432" y="266798"/>
                </a:lnTo>
                <a:lnTo>
                  <a:pt x="4593404" y="209417"/>
                </a:lnTo>
                <a:lnTo>
                  <a:pt x="4593404" y="152456"/>
                </a:lnTo>
                <a:lnTo>
                  <a:pt x="4518432" y="95494"/>
                </a:lnTo>
                <a:close/>
              </a:path>
              <a:path w="4688205" h="356235">
                <a:moveTo>
                  <a:pt x="4613089" y="95494"/>
                </a:moveTo>
                <a:lnTo>
                  <a:pt x="4613089" y="151199"/>
                </a:lnTo>
                <a:lnTo>
                  <a:pt x="4655810" y="180936"/>
                </a:lnTo>
                <a:lnTo>
                  <a:pt x="4613089" y="211093"/>
                </a:lnTo>
                <a:lnTo>
                  <a:pt x="4613089" y="266798"/>
                </a:lnTo>
                <a:lnTo>
                  <a:pt x="4688060" y="209417"/>
                </a:lnTo>
                <a:lnTo>
                  <a:pt x="4688060" y="152456"/>
                </a:lnTo>
                <a:lnTo>
                  <a:pt x="4613089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3" name="object 9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7068" y="2829994"/>
            <a:ext cx="4695593" cy="946901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3827" y="4709161"/>
            <a:ext cx="3997104" cy="790432"/>
          </a:xfrm>
          <a:prstGeom prst="rect">
            <a:avLst/>
          </a:prstGeom>
        </p:spPr>
      </p:pic>
      <p:sp>
        <p:nvSpPr>
          <p:cNvPr id="95" name="object 95"/>
          <p:cNvSpPr/>
          <p:nvPr/>
        </p:nvSpPr>
        <p:spPr>
          <a:xfrm>
            <a:off x="1031172" y="6847958"/>
            <a:ext cx="3495040" cy="301625"/>
          </a:xfrm>
          <a:custGeom>
            <a:avLst/>
            <a:gdLst/>
            <a:ahLst/>
            <a:cxnLst/>
            <a:rect l="l" t="t" r="r" b="b"/>
            <a:pathLst>
              <a:path w="3495040" h="301625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3495040" h="301625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3495040" h="301625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3495040" h="301625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3495040" h="301625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3495040" h="301625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3495040" h="301625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3495040" h="301625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3495040" h="301625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3495040" h="301625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3495040" h="301625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3495040" h="301625">
                <a:moveTo>
                  <a:pt x="1704195" y="80416"/>
                </a:moveTo>
                <a:lnTo>
                  <a:pt x="1554671" y="80416"/>
                </a:lnTo>
                <a:lnTo>
                  <a:pt x="1554671" y="293184"/>
                </a:lnTo>
                <a:lnTo>
                  <a:pt x="1708383" y="293184"/>
                </a:lnTo>
                <a:lnTo>
                  <a:pt x="1728200" y="292903"/>
                </a:lnTo>
                <a:lnTo>
                  <a:pt x="1766104" y="285586"/>
                </a:lnTo>
                <a:lnTo>
                  <a:pt x="1794856" y="251301"/>
                </a:lnTo>
                <a:lnTo>
                  <a:pt x="1628386" y="251301"/>
                </a:lnTo>
                <a:lnTo>
                  <a:pt x="1628386" y="203972"/>
                </a:lnTo>
                <a:lnTo>
                  <a:pt x="1787681" y="203972"/>
                </a:lnTo>
                <a:lnTo>
                  <a:pt x="1782098" y="197690"/>
                </a:lnTo>
                <a:lnTo>
                  <a:pt x="1773722" y="191741"/>
                </a:lnTo>
                <a:lnTo>
                  <a:pt x="1764088" y="187167"/>
                </a:lnTo>
                <a:lnTo>
                  <a:pt x="1753827" y="184084"/>
                </a:lnTo>
                <a:lnTo>
                  <a:pt x="1743565" y="182612"/>
                </a:lnTo>
                <a:lnTo>
                  <a:pt x="1743565" y="180518"/>
                </a:lnTo>
                <a:lnTo>
                  <a:pt x="1774764" y="165440"/>
                </a:lnTo>
                <a:lnTo>
                  <a:pt x="1628386" y="165440"/>
                </a:lnTo>
                <a:lnTo>
                  <a:pt x="1628386" y="121462"/>
                </a:lnTo>
                <a:lnTo>
                  <a:pt x="1785056" y="121462"/>
                </a:lnTo>
                <a:lnTo>
                  <a:pt x="1784631" y="117849"/>
                </a:lnTo>
                <a:lnTo>
                  <a:pt x="1751491" y="85010"/>
                </a:lnTo>
                <a:lnTo>
                  <a:pt x="1721845" y="80743"/>
                </a:lnTo>
                <a:lnTo>
                  <a:pt x="1704195" y="80416"/>
                </a:lnTo>
                <a:close/>
              </a:path>
              <a:path w="3495040" h="301625">
                <a:moveTo>
                  <a:pt x="1787681" y="203972"/>
                </a:moveTo>
                <a:lnTo>
                  <a:pt x="1680740" y="203972"/>
                </a:lnTo>
                <a:lnTo>
                  <a:pt x="1689418" y="204143"/>
                </a:lnTo>
                <a:lnTo>
                  <a:pt x="1696761" y="204705"/>
                </a:lnTo>
                <a:lnTo>
                  <a:pt x="1703004" y="205739"/>
                </a:lnTo>
                <a:lnTo>
                  <a:pt x="1708383" y="207323"/>
                </a:lnTo>
                <a:lnTo>
                  <a:pt x="1716760" y="210674"/>
                </a:lnTo>
                <a:lnTo>
                  <a:pt x="1722205" y="215700"/>
                </a:lnTo>
                <a:lnTo>
                  <a:pt x="1722205" y="238317"/>
                </a:lnTo>
                <a:lnTo>
                  <a:pt x="1681578" y="251301"/>
                </a:lnTo>
                <a:lnTo>
                  <a:pt x="1794856" y="251301"/>
                </a:lnTo>
                <a:lnTo>
                  <a:pt x="1795591" y="249004"/>
                </a:lnTo>
                <a:lnTo>
                  <a:pt x="1795697" y="248670"/>
                </a:lnTo>
                <a:lnTo>
                  <a:pt x="1797177" y="233710"/>
                </a:lnTo>
                <a:lnTo>
                  <a:pt x="1796470" y="224076"/>
                </a:lnTo>
                <a:lnTo>
                  <a:pt x="1794035" y="214757"/>
                </a:lnTo>
                <a:lnTo>
                  <a:pt x="1789402" y="205909"/>
                </a:lnTo>
                <a:lnTo>
                  <a:pt x="1787681" y="203972"/>
                </a:lnTo>
                <a:close/>
              </a:path>
              <a:path w="3495040" h="301625">
                <a:moveTo>
                  <a:pt x="1785056" y="121462"/>
                </a:moveTo>
                <a:lnTo>
                  <a:pt x="1696237" y="121462"/>
                </a:lnTo>
                <a:lnTo>
                  <a:pt x="1702939" y="125231"/>
                </a:lnTo>
                <a:lnTo>
                  <a:pt x="1703776" y="125650"/>
                </a:lnTo>
                <a:lnTo>
                  <a:pt x="1707127" y="127744"/>
                </a:lnTo>
                <a:lnTo>
                  <a:pt x="1713409" y="132770"/>
                </a:lnTo>
                <a:lnTo>
                  <a:pt x="1713338" y="154183"/>
                </a:lnTo>
                <a:lnTo>
                  <a:pt x="1707127" y="158738"/>
                </a:lnTo>
                <a:lnTo>
                  <a:pt x="1671107" y="165440"/>
                </a:lnTo>
                <a:lnTo>
                  <a:pt x="1774764" y="165440"/>
                </a:lnTo>
                <a:lnTo>
                  <a:pt x="1786287" y="131933"/>
                </a:lnTo>
                <a:lnTo>
                  <a:pt x="1785056" y="121462"/>
                </a:lnTo>
                <a:close/>
              </a:path>
              <a:path w="3495040" h="301625">
                <a:moveTo>
                  <a:pt x="1930693" y="80416"/>
                </a:moveTo>
                <a:lnTo>
                  <a:pt x="1837712" y="80416"/>
                </a:lnTo>
                <a:lnTo>
                  <a:pt x="1837712" y="293184"/>
                </a:lnTo>
                <a:lnTo>
                  <a:pt x="1907239" y="293184"/>
                </a:lnTo>
                <a:lnTo>
                  <a:pt x="1907239" y="165440"/>
                </a:lnTo>
                <a:lnTo>
                  <a:pt x="1905144" y="144079"/>
                </a:lnTo>
                <a:lnTo>
                  <a:pt x="1958028" y="144079"/>
                </a:lnTo>
                <a:lnTo>
                  <a:pt x="1930693" y="80416"/>
                </a:lnTo>
                <a:close/>
              </a:path>
              <a:path w="3495040" h="301625">
                <a:moveTo>
                  <a:pt x="1958028" y="144079"/>
                </a:moveTo>
                <a:lnTo>
                  <a:pt x="1908495" y="144079"/>
                </a:lnTo>
                <a:lnTo>
                  <a:pt x="1972158" y="293184"/>
                </a:lnTo>
                <a:lnTo>
                  <a:pt x="2018649" y="293184"/>
                </a:lnTo>
                <a:lnTo>
                  <a:pt x="2045110" y="231616"/>
                </a:lnTo>
                <a:lnTo>
                  <a:pt x="1995613" y="231616"/>
                </a:lnTo>
                <a:lnTo>
                  <a:pt x="1958028" y="144079"/>
                </a:lnTo>
                <a:close/>
              </a:path>
              <a:path w="3495040" h="301625">
                <a:moveTo>
                  <a:pt x="2153095" y="144079"/>
                </a:moveTo>
                <a:lnTo>
                  <a:pt x="2085662" y="144079"/>
                </a:lnTo>
                <a:lnTo>
                  <a:pt x="2083568" y="165440"/>
                </a:lnTo>
                <a:lnTo>
                  <a:pt x="2083568" y="293184"/>
                </a:lnTo>
                <a:lnTo>
                  <a:pt x="2153095" y="293184"/>
                </a:lnTo>
                <a:lnTo>
                  <a:pt x="2153095" y="144079"/>
                </a:lnTo>
                <a:close/>
              </a:path>
              <a:path w="3495040" h="301625">
                <a:moveTo>
                  <a:pt x="2153095" y="80416"/>
                </a:moveTo>
                <a:lnTo>
                  <a:pt x="2060113" y="80416"/>
                </a:lnTo>
                <a:lnTo>
                  <a:pt x="1995613" y="231616"/>
                </a:lnTo>
                <a:lnTo>
                  <a:pt x="2045110" y="231616"/>
                </a:lnTo>
                <a:lnTo>
                  <a:pt x="2082731" y="144079"/>
                </a:lnTo>
                <a:lnTo>
                  <a:pt x="2153095" y="144079"/>
                </a:lnTo>
                <a:lnTo>
                  <a:pt x="2153095" y="80416"/>
                </a:lnTo>
                <a:close/>
              </a:path>
              <a:path w="3495040" h="301625">
                <a:moveTo>
                  <a:pt x="2334830" y="72458"/>
                </a:moveTo>
                <a:lnTo>
                  <a:pt x="2289006" y="76626"/>
                </a:lnTo>
                <a:lnTo>
                  <a:pt x="2250601" y="89721"/>
                </a:lnTo>
                <a:lnTo>
                  <a:pt x="2202398" y="146227"/>
                </a:lnTo>
                <a:lnTo>
                  <a:pt x="2195777" y="191407"/>
                </a:lnTo>
                <a:lnTo>
                  <a:pt x="2202931" y="236916"/>
                </a:lnTo>
                <a:lnTo>
                  <a:pt x="2223051" y="268393"/>
                </a:lnTo>
                <a:lnTo>
                  <a:pt x="2254129" y="288088"/>
                </a:lnTo>
                <a:lnTo>
                  <a:pt x="2294153" y="298254"/>
                </a:lnTo>
                <a:lnTo>
                  <a:pt x="2341113" y="301142"/>
                </a:lnTo>
                <a:lnTo>
                  <a:pt x="2378356" y="299179"/>
                </a:lnTo>
                <a:lnTo>
                  <a:pt x="2415404" y="290462"/>
                </a:lnTo>
                <a:lnTo>
                  <a:pt x="2445776" y="270750"/>
                </a:lnTo>
                <a:lnTo>
                  <a:pt x="2453914" y="254233"/>
                </a:lnTo>
                <a:lnTo>
                  <a:pt x="2340275" y="254233"/>
                </a:lnTo>
                <a:lnTo>
                  <a:pt x="2309144" y="251091"/>
                </a:lnTo>
                <a:lnTo>
                  <a:pt x="2287868" y="241039"/>
                </a:lnTo>
                <a:lnTo>
                  <a:pt x="2275310" y="223134"/>
                </a:lnTo>
                <a:lnTo>
                  <a:pt x="2270330" y="196433"/>
                </a:lnTo>
                <a:lnTo>
                  <a:pt x="2465926" y="196433"/>
                </a:lnTo>
                <a:lnTo>
                  <a:pt x="2465926" y="188894"/>
                </a:lnTo>
                <a:lnTo>
                  <a:pt x="2460725" y="158738"/>
                </a:lnTo>
                <a:lnTo>
                  <a:pt x="2272843" y="158738"/>
                </a:lnTo>
                <a:lnTo>
                  <a:pt x="2279714" y="141193"/>
                </a:lnTo>
                <a:lnTo>
                  <a:pt x="2291376" y="128320"/>
                </a:lnTo>
                <a:lnTo>
                  <a:pt x="2308535" y="120395"/>
                </a:lnTo>
                <a:lnTo>
                  <a:pt x="2331898" y="117692"/>
                </a:lnTo>
                <a:lnTo>
                  <a:pt x="2443949" y="117692"/>
                </a:lnTo>
                <a:lnTo>
                  <a:pt x="2430220" y="98949"/>
                </a:lnTo>
                <a:lnTo>
                  <a:pt x="2388886" y="78754"/>
                </a:lnTo>
                <a:lnTo>
                  <a:pt x="2334830" y="72458"/>
                </a:lnTo>
                <a:close/>
              </a:path>
              <a:path w="3495040" h="301625">
                <a:moveTo>
                  <a:pt x="2462994" y="235804"/>
                </a:moveTo>
                <a:lnTo>
                  <a:pt x="2388860" y="235804"/>
                </a:lnTo>
                <a:lnTo>
                  <a:pt x="2378913" y="245751"/>
                </a:lnTo>
                <a:lnTo>
                  <a:pt x="2366452" y="251301"/>
                </a:lnTo>
                <a:lnTo>
                  <a:pt x="2353050" y="253709"/>
                </a:lnTo>
                <a:lnTo>
                  <a:pt x="2340275" y="254233"/>
                </a:lnTo>
                <a:lnTo>
                  <a:pt x="2453914" y="254233"/>
                </a:lnTo>
                <a:lnTo>
                  <a:pt x="2462994" y="235804"/>
                </a:lnTo>
                <a:close/>
              </a:path>
              <a:path w="3495040" h="301625">
                <a:moveTo>
                  <a:pt x="2443949" y="117692"/>
                </a:moveTo>
                <a:lnTo>
                  <a:pt x="2331898" y="117692"/>
                </a:lnTo>
                <a:lnTo>
                  <a:pt x="2353305" y="119747"/>
                </a:lnTo>
                <a:lnTo>
                  <a:pt x="2371531" y="126593"/>
                </a:lnTo>
                <a:lnTo>
                  <a:pt x="2384495" y="139249"/>
                </a:lnTo>
                <a:lnTo>
                  <a:pt x="2390117" y="158738"/>
                </a:lnTo>
                <a:lnTo>
                  <a:pt x="2460725" y="158738"/>
                </a:lnTo>
                <a:lnTo>
                  <a:pt x="2456633" y="135008"/>
                </a:lnTo>
                <a:lnTo>
                  <a:pt x="2443949" y="117692"/>
                </a:lnTo>
                <a:close/>
              </a:path>
              <a:path w="3495040" h="301625">
                <a:moveTo>
                  <a:pt x="2626634" y="72458"/>
                </a:moveTo>
                <a:lnTo>
                  <a:pt x="2572905" y="79238"/>
                </a:lnTo>
                <a:lnTo>
                  <a:pt x="2532291" y="100311"/>
                </a:lnTo>
                <a:lnTo>
                  <a:pt x="2506599" y="136775"/>
                </a:lnTo>
                <a:lnTo>
                  <a:pt x="2497633" y="189732"/>
                </a:lnTo>
                <a:lnTo>
                  <a:pt x="2507456" y="243893"/>
                </a:lnTo>
                <a:lnTo>
                  <a:pt x="2534752" y="278106"/>
                </a:lnTo>
                <a:lnTo>
                  <a:pt x="2576263" y="295985"/>
                </a:lnTo>
                <a:lnTo>
                  <a:pt x="2628728" y="301142"/>
                </a:lnTo>
                <a:lnTo>
                  <a:pt x="2670416" y="298223"/>
                </a:lnTo>
                <a:lnTo>
                  <a:pt x="2709668" y="287216"/>
                </a:lnTo>
                <a:lnTo>
                  <a:pt x="2740283" y="264743"/>
                </a:lnTo>
                <a:lnTo>
                  <a:pt x="2745079" y="253395"/>
                </a:lnTo>
                <a:lnTo>
                  <a:pt x="2631660" y="253395"/>
                </a:lnTo>
                <a:lnTo>
                  <a:pt x="2606196" y="249023"/>
                </a:lnTo>
                <a:lnTo>
                  <a:pt x="2588154" y="236327"/>
                </a:lnTo>
                <a:lnTo>
                  <a:pt x="2577414" y="215935"/>
                </a:lnTo>
                <a:lnTo>
                  <a:pt x="2573861" y="188475"/>
                </a:lnTo>
                <a:lnTo>
                  <a:pt x="2577244" y="161199"/>
                </a:lnTo>
                <a:lnTo>
                  <a:pt x="2587735" y="139576"/>
                </a:lnTo>
                <a:lnTo>
                  <a:pt x="2605843" y="125336"/>
                </a:lnTo>
                <a:lnTo>
                  <a:pt x="2632079" y="120205"/>
                </a:lnTo>
                <a:lnTo>
                  <a:pt x="2744031" y="120205"/>
                </a:lnTo>
                <a:lnTo>
                  <a:pt x="2737423" y="107090"/>
                </a:lnTo>
                <a:lnTo>
                  <a:pt x="2704590" y="85756"/>
                </a:lnTo>
                <a:lnTo>
                  <a:pt x="2664925" y="75259"/>
                </a:lnTo>
                <a:lnTo>
                  <a:pt x="2626634" y="72458"/>
                </a:lnTo>
                <a:close/>
              </a:path>
              <a:path w="3495040" h="301625">
                <a:moveTo>
                  <a:pt x="2756054" y="227427"/>
                </a:moveTo>
                <a:lnTo>
                  <a:pt x="2684852" y="227427"/>
                </a:lnTo>
                <a:lnTo>
                  <a:pt x="2675599" y="239613"/>
                </a:lnTo>
                <a:lnTo>
                  <a:pt x="2662654" y="247636"/>
                </a:lnTo>
                <a:lnTo>
                  <a:pt x="2647511" y="252047"/>
                </a:lnTo>
                <a:lnTo>
                  <a:pt x="2631660" y="253395"/>
                </a:lnTo>
                <a:lnTo>
                  <a:pt x="2745079" y="253395"/>
                </a:lnTo>
                <a:lnTo>
                  <a:pt x="2756054" y="227427"/>
                </a:lnTo>
                <a:close/>
              </a:path>
              <a:path w="3495040" h="301625">
                <a:moveTo>
                  <a:pt x="2744031" y="120205"/>
                </a:moveTo>
                <a:lnTo>
                  <a:pt x="2632079" y="120205"/>
                </a:lnTo>
                <a:lnTo>
                  <a:pt x="2646090" y="121259"/>
                </a:lnTo>
                <a:lnTo>
                  <a:pt x="2660926" y="124865"/>
                </a:lnTo>
                <a:lnTo>
                  <a:pt x="2674427" y="131691"/>
                </a:lnTo>
                <a:lnTo>
                  <a:pt x="2684434" y="142404"/>
                </a:lnTo>
                <a:lnTo>
                  <a:pt x="2755217" y="142404"/>
                </a:lnTo>
                <a:lnTo>
                  <a:pt x="2744031" y="120205"/>
                </a:lnTo>
                <a:close/>
              </a:path>
              <a:path w="3495040" h="301625">
                <a:moveTo>
                  <a:pt x="2921013" y="129838"/>
                </a:moveTo>
                <a:lnTo>
                  <a:pt x="2847298" y="129838"/>
                </a:lnTo>
                <a:lnTo>
                  <a:pt x="2847298" y="293184"/>
                </a:lnTo>
                <a:lnTo>
                  <a:pt x="2921013" y="293184"/>
                </a:lnTo>
                <a:lnTo>
                  <a:pt x="2921013" y="129838"/>
                </a:lnTo>
                <a:close/>
              </a:path>
              <a:path w="3495040" h="301625">
                <a:moveTo>
                  <a:pt x="2998917" y="80416"/>
                </a:moveTo>
                <a:lnTo>
                  <a:pt x="2769395" y="80416"/>
                </a:lnTo>
                <a:lnTo>
                  <a:pt x="2769395" y="129838"/>
                </a:lnTo>
                <a:lnTo>
                  <a:pt x="2998917" y="129838"/>
                </a:lnTo>
                <a:lnTo>
                  <a:pt x="2998917" y="80416"/>
                </a:lnTo>
                <a:close/>
              </a:path>
              <a:path w="3495040" h="301625">
                <a:moveTo>
                  <a:pt x="3152050" y="72458"/>
                </a:moveTo>
                <a:lnTo>
                  <a:pt x="3106226" y="76626"/>
                </a:lnTo>
                <a:lnTo>
                  <a:pt x="3067821" y="89721"/>
                </a:lnTo>
                <a:lnTo>
                  <a:pt x="3019618" y="146227"/>
                </a:lnTo>
                <a:lnTo>
                  <a:pt x="3012997" y="191407"/>
                </a:lnTo>
                <a:lnTo>
                  <a:pt x="3020151" y="236916"/>
                </a:lnTo>
                <a:lnTo>
                  <a:pt x="3040271" y="268393"/>
                </a:lnTo>
                <a:lnTo>
                  <a:pt x="3071349" y="288088"/>
                </a:lnTo>
                <a:lnTo>
                  <a:pt x="3111373" y="298254"/>
                </a:lnTo>
                <a:lnTo>
                  <a:pt x="3158332" y="301142"/>
                </a:lnTo>
                <a:lnTo>
                  <a:pt x="3195576" y="299179"/>
                </a:lnTo>
                <a:lnTo>
                  <a:pt x="3232624" y="290462"/>
                </a:lnTo>
                <a:lnTo>
                  <a:pt x="3262996" y="270750"/>
                </a:lnTo>
                <a:lnTo>
                  <a:pt x="3271134" y="254233"/>
                </a:lnTo>
                <a:lnTo>
                  <a:pt x="3157495" y="254233"/>
                </a:lnTo>
                <a:lnTo>
                  <a:pt x="3126364" y="251091"/>
                </a:lnTo>
                <a:lnTo>
                  <a:pt x="3105088" y="241039"/>
                </a:lnTo>
                <a:lnTo>
                  <a:pt x="3092530" y="223134"/>
                </a:lnTo>
                <a:lnTo>
                  <a:pt x="3087550" y="196433"/>
                </a:lnTo>
                <a:lnTo>
                  <a:pt x="3283146" y="196433"/>
                </a:lnTo>
                <a:lnTo>
                  <a:pt x="3283146" y="188894"/>
                </a:lnTo>
                <a:lnTo>
                  <a:pt x="3277945" y="158738"/>
                </a:lnTo>
                <a:lnTo>
                  <a:pt x="3090062" y="158738"/>
                </a:lnTo>
                <a:lnTo>
                  <a:pt x="3096934" y="141193"/>
                </a:lnTo>
                <a:lnTo>
                  <a:pt x="3108596" y="128320"/>
                </a:lnTo>
                <a:lnTo>
                  <a:pt x="3125755" y="120395"/>
                </a:lnTo>
                <a:lnTo>
                  <a:pt x="3149118" y="117692"/>
                </a:lnTo>
                <a:lnTo>
                  <a:pt x="3261169" y="117692"/>
                </a:lnTo>
                <a:lnTo>
                  <a:pt x="3247440" y="98949"/>
                </a:lnTo>
                <a:lnTo>
                  <a:pt x="3206106" y="78754"/>
                </a:lnTo>
                <a:lnTo>
                  <a:pt x="3152050" y="72458"/>
                </a:lnTo>
                <a:close/>
              </a:path>
              <a:path w="3495040" h="301625">
                <a:moveTo>
                  <a:pt x="3280214" y="235804"/>
                </a:moveTo>
                <a:lnTo>
                  <a:pt x="3206080" y="235804"/>
                </a:lnTo>
                <a:lnTo>
                  <a:pt x="3196133" y="245751"/>
                </a:lnTo>
                <a:lnTo>
                  <a:pt x="3183672" y="251301"/>
                </a:lnTo>
                <a:lnTo>
                  <a:pt x="3170269" y="253709"/>
                </a:lnTo>
                <a:lnTo>
                  <a:pt x="3157495" y="254233"/>
                </a:lnTo>
                <a:lnTo>
                  <a:pt x="3271134" y="254233"/>
                </a:lnTo>
                <a:lnTo>
                  <a:pt x="3280214" y="235804"/>
                </a:lnTo>
                <a:close/>
              </a:path>
              <a:path w="3495040" h="301625">
                <a:moveTo>
                  <a:pt x="3261169" y="117692"/>
                </a:moveTo>
                <a:lnTo>
                  <a:pt x="3149118" y="117692"/>
                </a:lnTo>
                <a:lnTo>
                  <a:pt x="3170525" y="119747"/>
                </a:lnTo>
                <a:lnTo>
                  <a:pt x="3188751" y="126593"/>
                </a:lnTo>
                <a:lnTo>
                  <a:pt x="3201715" y="139249"/>
                </a:lnTo>
                <a:lnTo>
                  <a:pt x="3207336" y="158738"/>
                </a:lnTo>
                <a:lnTo>
                  <a:pt x="3277945" y="158738"/>
                </a:lnTo>
                <a:lnTo>
                  <a:pt x="3273853" y="135008"/>
                </a:lnTo>
                <a:lnTo>
                  <a:pt x="3261169" y="117692"/>
                </a:lnTo>
                <a:close/>
              </a:path>
              <a:path w="3495040" h="301625">
                <a:moveTo>
                  <a:pt x="3325324" y="95494"/>
                </a:moveTo>
                <a:lnTo>
                  <a:pt x="3325324" y="151199"/>
                </a:lnTo>
                <a:lnTo>
                  <a:pt x="3368045" y="180936"/>
                </a:lnTo>
                <a:lnTo>
                  <a:pt x="3325324" y="211093"/>
                </a:lnTo>
                <a:lnTo>
                  <a:pt x="3325324" y="266798"/>
                </a:lnTo>
                <a:lnTo>
                  <a:pt x="3400295" y="209417"/>
                </a:lnTo>
                <a:lnTo>
                  <a:pt x="3400295" y="152456"/>
                </a:lnTo>
                <a:lnTo>
                  <a:pt x="3325324" y="95494"/>
                </a:lnTo>
                <a:close/>
              </a:path>
              <a:path w="3495040" h="301625">
                <a:moveTo>
                  <a:pt x="3419980" y="95494"/>
                </a:moveTo>
                <a:lnTo>
                  <a:pt x="3419980" y="151199"/>
                </a:lnTo>
                <a:lnTo>
                  <a:pt x="3462702" y="180936"/>
                </a:lnTo>
                <a:lnTo>
                  <a:pt x="3419980" y="211093"/>
                </a:lnTo>
                <a:lnTo>
                  <a:pt x="3419980" y="266798"/>
                </a:lnTo>
                <a:lnTo>
                  <a:pt x="3494952" y="209417"/>
                </a:lnTo>
                <a:lnTo>
                  <a:pt x="3494952" y="152456"/>
                </a:lnTo>
                <a:lnTo>
                  <a:pt x="3419980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object 96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20" y="7309139"/>
            <a:ext cx="4594057" cy="708465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415" y="9201171"/>
            <a:ext cx="3697858" cy="1101227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7250879" y="6858430"/>
            <a:ext cx="4036060" cy="370840"/>
          </a:xfrm>
          <a:custGeom>
            <a:avLst/>
            <a:gdLst/>
            <a:ahLst/>
            <a:cxnLst/>
            <a:rect l="l" t="t" r="r" b="b"/>
            <a:pathLst>
              <a:path w="4036059" h="370840">
                <a:moveTo>
                  <a:pt x="169628" y="95494"/>
                </a:moveTo>
                <a:lnTo>
                  <a:pt x="94656" y="152456"/>
                </a:lnTo>
                <a:lnTo>
                  <a:pt x="94656" y="209417"/>
                </a:lnTo>
                <a:lnTo>
                  <a:pt x="169628" y="266798"/>
                </a:lnTo>
                <a:lnTo>
                  <a:pt x="169628" y="211093"/>
                </a:lnTo>
                <a:lnTo>
                  <a:pt x="126907" y="180936"/>
                </a:lnTo>
                <a:lnTo>
                  <a:pt x="169628" y="151199"/>
                </a:lnTo>
                <a:lnTo>
                  <a:pt x="169628" y="95494"/>
                </a:lnTo>
                <a:close/>
              </a:path>
              <a:path w="4036059" h="370840">
                <a:moveTo>
                  <a:pt x="74971" y="95494"/>
                </a:moveTo>
                <a:lnTo>
                  <a:pt x="0" y="152456"/>
                </a:lnTo>
                <a:lnTo>
                  <a:pt x="0" y="209417"/>
                </a:lnTo>
                <a:lnTo>
                  <a:pt x="74971" y="266798"/>
                </a:lnTo>
                <a:lnTo>
                  <a:pt x="74971" y="211093"/>
                </a:lnTo>
                <a:lnTo>
                  <a:pt x="32250" y="180936"/>
                </a:lnTo>
                <a:lnTo>
                  <a:pt x="74971" y="151199"/>
                </a:lnTo>
                <a:lnTo>
                  <a:pt x="74971" y="95494"/>
                </a:lnTo>
                <a:close/>
              </a:path>
              <a:path w="4036059" h="370840">
                <a:moveTo>
                  <a:pt x="500923" y="0"/>
                </a:moveTo>
                <a:lnTo>
                  <a:pt x="232450" y="0"/>
                </a:lnTo>
                <a:lnTo>
                  <a:pt x="232450" y="293184"/>
                </a:lnTo>
                <a:lnTo>
                  <a:pt x="397052" y="293184"/>
                </a:lnTo>
                <a:lnTo>
                  <a:pt x="423681" y="292615"/>
                </a:lnTo>
                <a:lnTo>
                  <a:pt x="474268" y="282052"/>
                </a:lnTo>
                <a:lnTo>
                  <a:pt x="508417" y="251929"/>
                </a:lnTo>
                <a:lnTo>
                  <a:pt x="514214" y="238736"/>
                </a:lnTo>
                <a:lnTo>
                  <a:pt x="309516" y="238736"/>
                </a:lnTo>
                <a:lnTo>
                  <a:pt x="309516" y="168371"/>
                </a:lnTo>
                <a:lnTo>
                  <a:pt x="515747" y="168371"/>
                </a:lnTo>
                <a:lnTo>
                  <a:pt x="510007" y="154746"/>
                </a:lnTo>
                <a:lnTo>
                  <a:pt x="478817" y="125585"/>
                </a:lnTo>
                <a:lnTo>
                  <a:pt x="432038" y="114564"/>
                </a:lnTo>
                <a:lnTo>
                  <a:pt x="409198" y="113923"/>
                </a:lnTo>
                <a:lnTo>
                  <a:pt x="309516" y="113923"/>
                </a:lnTo>
                <a:lnTo>
                  <a:pt x="309516" y="58636"/>
                </a:lnTo>
                <a:lnTo>
                  <a:pt x="500923" y="58636"/>
                </a:lnTo>
                <a:lnTo>
                  <a:pt x="500923" y="0"/>
                </a:lnTo>
                <a:close/>
              </a:path>
              <a:path w="4036059" h="370840">
                <a:moveTo>
                  <a:pt x="515747" y="168371"/>
                </a:moveTo>
                <a:lnTo>
                  <a:pt x="382393" y="168371"/>
                </a:lnTo>
                <a:lnTo>
                  <a:pt x="395416" y="168587"/>
                </a:lnTo>
                <a:lnTo>
                  <a:pt x="407733" y="169785"/>
                </a:lnTo>
                <a:lnTo>
                  <a:pt x="437352" y="196977"/>
                </a:lnTo>
                <a:lnTo>
                  <a:pt x="437679" y="202716"/>
                </a:lnTo>
                <a:lnTo>
                  <a:pt x="437300" y="208697"/>
                </a:lnTo>
                <a:lnTo>
                  <a:pt x="407209" y="237322"/>
                </a:lnTo>
                <a:lnTo>
                  <a:pt x="382812" y="238736"/>
                </a:lnTo>
                <a:lnTo>
                  <a:pt x="514214" y="238736"/>
                </a:lnTo>
                <a:lnTo>
                  <a:pt x="516054" y="234547"/>
                </a:lnTo>
                <a:lnTo>
                  <a:pt x="519686" y="217166"/>
                </a:lnTo>
                <a:lnTo>
                  <a:pt x="520513" y="202716"/>
                </a:lnTo>
                <a:lnTo>
                  <a:pt x="520609" y="201041"/>
                </a:lnTo>
                <a:lnTo>
                  <a:pt x="519797" y="186185"/>
                </a:lnTo>
                <a:lnTo>
                  <a:pt x="516630" y="170466"/>
                </a:lnTo>
                <a:lnTo>
                  <a:pt x="515838" y="168587"/>
                </a:lnTo>
                <a:lnTo>
                  <a:pt x="515747" y="168371"/>
                </a:lnTo>
                <a:close/>
              </a:path>
              <a:path w="4036059" h="370840">
                <a:moveTo>
                  <a:pt x="634879" y="80416"/>
                </a:moveTo>
                <a:lnTo>
                  <a:pt x="561164" y="80416"/>
                </a:lnTo>
                <a:lnTo>
                  <a:pt x="561164" y="293184"/>
                </a:lnTo>
                <a:lnTo>
                  <a:pt x="702730" y="293184"/>
                </a:lnTo>
                <a:lnTo>
                  <a:pt x="718188" y="292844"/>
                </a:lnTo>
                <a:lnTo>
                  <a:pt x="768487" y="278944"/>
                </a:lnTo>
                <a:lnTo>
                  <a:pt x="790408" y="249625"/>
                </a:lnTo>
                <a:lnTo>
                  <a:pt x="634879" y="249625"/>
                </a:lnTo>
                <a:lnTo>
                  <a:pt x="634879" y="200321"/>
                </a:lnTo>
                <a:lnTo>
                  <a:pt x="790938" y="200321"/>
                </a:lnTo>
                <a:lnTo>
                  <a:pt x="790686" y="199208"/>
                </a:lnTo>
                <a:lnTo>
                  <a:pt x="756472" y="164242"/>
                </a:lnTo>
                <a:lnTo>
                  <a:pt x="704405" y="156644"/>
                </a:lnTo>
                <a:lnTo>
                  <a:pt x="634879" y="156644"/>
                </a:lnTo>
                <a:lnTo>
                  <a:pt x="634879" y="80416"/>
                </a:lnTo>
                <a:close/>
              </a:path>
              <a:path w="4036059" h="370840">
                <a:moveTo>
                  <a:pt x="790938" y="200321"/>
                </a:moveTo>
                <a:lnTo>
                  <a:pt x="689556" y="200321"/>
                </a:lnTo>
                <a:lnTo>
                  <a:pt x="697233" y="200831"/>
                </a:lnTo>
                <a:lnTo>
                  <a:pt x="705145" y="201970"/>
                </a:lnTo>
                <a:lnTo>
                  <a:pt x="711526" y="203972"/>
                </a:lnTo>
                <a:lnTo>
                  <a:pt x="715714" y="206067"/>
                </a:lnTo>
                <a:lnTo>
                  <a:pt x="722834" y="211093"/>
                </a:lnTo>
                <a:lnTo>
                  <a:pt x="722834" y="234966"/>
                </a:lnTo>
                <a:lnTo>
                  <a:pt x="685139" y="249625"/>
                </a:lnTo>
                <a:lnTo>
                  <a:pt x="790408" y="249625"/>
                </a:lnTo>
                <a:lnTo>
                  <a:pt x="793343" y="239128"/>
                </a:lnTo>
                <a:lnTo>
                  <a:pt x="794455" y="224914"/>
                </a:lnTo>
                <a:lnTo>
                  <a:pt x="793709" y="212513"/>
                </a:lnTo>
                <a:lnTo>
                  <a:pt x="791054" y="200831"/>
                </a:lnTo>
                <a:lnTo>
                  <a:pt x="790938" y="200321"/>
                </a:lnTo>
                <a:close/>
              </a:path>
              <a:path w="4036059" h="370840">
                <a:moveTo>
                  <a:pt x="894138" y="80416"/>
                </a:moveTo>
                <a:lnTo>
                  <a:pt x="820423" y="80416"/>
                </a:lnTo>
                <a:lnTo>
                  <a:pt x="820423" y="293184"/>
                </a:lnTo>
                <a:lnTo>
                  <a:pt x="894138" y="293184"/>
                </a:lnTo>
                <a:lnTo>
                  <a:pt x="894138" y="80416"/>
                </a:lnTo>
                <a:close/>
              </a:path>
              <a:path w="4036059" h="370840">
                <a:moveTo>
                  <a:pt x="1078383" y="129838"/>
                </a:moveTo>
                <a:lnTo>
                  <a:pt x="1004668" y="129838"/>
                </a:lnTo>
                <a:lnTo>
                  <a:pt x="1004668" y="293184"/>
                </a:lnTo>
                <a:lnTo>
                  <a:pt x="1078383" y="293184"/>
                </a:lnTo>
                <a:lnTo>
                  <a:pt x="1078383" y="129838"/>
                </a:lnTo>
                <a:close/>
              </a:path>
              <a:path w="4036059" h="370840">
                <a:moveTo>
                  <a:pt x="1156286" y="80416"/>
                </a:moveTo>
                <a:lnTo>
                  <a:pt x="926764" y="80416"/>
                </a:lnTo>
                <a:lnTo>
                  <a:pt x="926764" y="129838"/>
                </a:lnTo>
                <a:lnTo>
                  <a:pt x="1156286" y="129838"/>
                </a:lnTo>
                <a:lnTo>
                  <a:pt x="1156286" y="80416"/>
                </a:lnTo>
                <a:close/>
              </a:path>
              <a:path w="4036059" h="370840">
                <a:moveTo>
                  <a:pt x="1261496" y="80416"/>
                </a:moveTo>
                <a:lnTo>
                  <a:pt x="1187781" y="80416"/>
                </a:lnTo>
                <a:lnTo>
                  <a:pt x="1187781" y="293184"/>
                </a:lnTo>
                <a:lnTo>
                  <a:pt x="1331441" y="293184"/>
                </a:lnTo>
                <a:lnTo>
                  <a:pt x="1346899" y="292844"/>
                </a:lnTo>
                <a:lnTo>
                  <a:pt x="1397198" y="278944"/>
                </a:lnTo>
                <a:lnTo>
                  <a:pt x="1419119" y="249625"/>
                </a:lnTo>
                <a:lnTo>
                  <a:pt x="1261496" y="249625"/>
                </a:lnTo>
                <a:lnTo>
                  <a:pt x="1261496" y="200321"/>
                </a:lnTo>
                <a:lnTo>
                  <a:pt x="1419650" y="200321"/>
                </a:lnTo>
                <a:lnTo>
                  <a:pt x="1419397" y="199208"/>
                </a:lnTo>
                <a:lnTo>
                  <a:pt x="1385183" y="164242"/>
                </a:lnTo>
                <a:lnTo>
                  <a:pt x="1333117" y="156644"/>
                </a:lnTo>
                <a:lnTo>
                  <a:pt x="1261496" y="156644"/>
                </a:lnTo>
                <a:lnTo>
                  <a:pt x="1261496" y="80416"/>
                </a:lnTo>
                <a:close/>
              </a:path>
              <a:path w="4036059" h="370840">
                <a:moveTo>
                  <a:pt x="1419650" y="200321"/>
                </a:moveTo>
                <a:lnTo>
                  <a:pt x="1316173" y="200321"/>
                </a:lnTo>
                <a:lnTo>
                  <a:pt x="1323850" y="200831"/>
                </a:lnTo>
                <a:lnTo>
                  <a:pt x="1331762" y="201970"/>
                </a:lnTo>
                <a:lnTo>
                  <a:pt x="1338143" y="203972"/>
                </a:lnTo>
                <a:lnTo>
                  <a:pt x="1342331" y="206067"/>
                </a:lnTo>
                <a:lnTo>
                  <a:pt x="1349451" y="211093"/>
                </a:lnTo>
                <a:lnTo>
                  <a:pt x="1349451" y="234966"/>
                </a:lnTo>
                <a:lnTo>
                  <a:pt x="1311756" y="249625"/>
                </a:lnTo>
                <a:lnTo>
                  <a:pt x="1419119" y="249625"/>
                </a:lnTo>
                <a:lnTo>
                  <a:pt x="1422054" y="239128"/>
                </a:lnTo>
                <a:lnTo>
                  <a:pt x="1423166" y="224914"/>
                </a:lnTo>
                <a:lnTo>
                  <a:pt x="1422420" y="212513"/>
                </a:lnTo>
                <a:lnTo>
                  <a:pt x="1419766" y="200831"/>
                </a:lnTo>
                <a:lnTo>
                  <a:pt x="1419650" y="200321"/>
                </a:lnTo>
                <a:close/>
              </a:path>
              <a:path w="4036059" h="370840">
                <a:moveTo>
                  <a:pt x="1847856" y="0"/>
                </a:moveTo>
                <a:lnTo>
                  <a:pt x="1560534" y="0"/>
                </a:lnTo>
                <a:lnTo>
                  <a:pt x="1560534" y="293184"/>
                </a:lnTo>
                <a:lnTo>
                  <a:pt x="1637600" y="293184"/>
                </a:lnTo>
                <a:lnTo>
                  <a:pt x="1637600" y="58636"/>
                </a:lnTo>
                <a:lnTo>
                  <a:pt x="1847856" y="58636"/>
                </a:lnTo>
                <a:lnTo>
                  <a:pt x="1847856" y="0"/>
                </a:lnTo>
                <a:close/>
              </a:path>
              <a:path w="4036059" h="370840">
                <a:moveTo>
                  <a:pt x="1847856" y="58636"/>
                </a:moveTo>
                <a:lnTo>
                  <a:pt x="1770790" y="58636"/>
                </a:lnTo>
                <a:lnTo>
                  <a:pt x="1770790" y="293184"/>
                </a:lnTo>
                <a:lnTo>
                  <a:pt x="1847856" y="293184"/>
                </a:lnTo>
                <a:lnTo>
                  <a:pt x="1847856" y="58636"/>
                </a:lnTo>
                <a:close/>
              </a:path>
              <a:path w="4036059" h="370840">
                <a:moveTo>
                  <a:pt x="2035428" y="72458"/>
                </a:moveTo>
                <a:lnTo>
                  <a:pt x="1989604" y="76626"/>
                </a:lnTo>
                <a:lnTo>
                  <a:pt x="1951199" y="89721"/>
                </a:lnTo>
                <a:lnTo>
                  <a:pt x="1902996" y="146227"/>
                </a:lnTo>
                <a:lnTo>
                  <a:pt x="1896375" y="191407"/>
                </a:lnTo>
                <a:lnTo>
                  <a:pt x="1903529" y="236916"/>
                </a:lnTo>
                <a:lnTo>
                  <a:pt x="1923650" y="268393"/>
                </a:lnTo>
                <a:lnTo>
                  <a:pt x="1954727" y="288088"/>
                </a:lnTo>
                <a:lnTo>
                  <a:pt x="1994751" y="298254"/>
                </a:lnTo>
                <a:lnTo>
                  <a:pt x="2041711" y="301142"/>
                </a:lnTo>
                <a:lnTo>
                  <a:pt x="2078955" y="299179"/>
                </a:lnTo>
                <a:lnTo>
                  <a:pt x="2116002" y="290462"/>
                </a:lnTo>
                <a:lnTo>
                  <a:pt x="2146374" y="270750"/>
                </a:lnTo>
                <a:lnTo>
                  <a:pt x="2154512" y="254233"/>
                </a:lnTo>
                <a:lnTo>
                  <a:pt x="2040873" y="254233"/>
                </a:lnTo>
                <a:lnTo>
                  <a:pt x="2009742" y="251091"/>
                </a:lnTo>
                <a:lnTo>
                  <a:pt x="1988466" y="241039"/>
                </a:lnTo>
                <a:lnTo>
                  <a:pt x="1975908" y="223134"/>
                </a:lnTo>
                <a:lnTo>
                  <a:pt x="1970928" y="196433"/>
                </a:lnTo>
                <a:lnTo>
                  <a:pt x="2166524" y="196433"/>
                </a:lnTo>
                <a:lnTo>
                  <a:pt x="2166524" y="188894"/>
                </a:lnTo>
                <a:lnTo>
                  <a:pt x="2161323" y="158738"/>
                </a:lnTo>
                <a:lnTo>
                  <a:pt x="1973441" y="158738"/>
                </a:lnTo>
                <a:lnTo>
                  <a:pt x="1980312" y="141193"/>
                </a:lnTo>
                <a:lnTo>
                  <a:pt x="1991974" y="128320"/>
                </a:lnTo>
                <a:lnTo>
                  <a:pt x="2009133" y="120395"/>
                </a:lnTo>
                <a:lnTo>
                  <a:pt x="2032496" y="117692"/>
                </a:lnTo>
                <a:lnTo>
                  <a:pt x="2144547" y="117692"/>
                </a:lnTo>
                <a:lnTo>
                  <a:pt x="2130818" y="98949"/>
                </a:lnTo>
                <a:lnTo>
                  <a:pt x="2089484" y="78754"/>
                </a:lnTo>
                <a:lnTo>
                  <a:pt x="2035428" y="72458"/>
                </a:lnTo>
                <a:close/>
              </a:path>
              <a:path w="4036059" h="370840">
                <a:moveTo>
                  <a:pt x="2163592" y="235804"/>
                </a:moveTo>
                <a:lnTo>
                  <a:pt x="2089458" y="235804"/>
                </a:lnTo>
                <a:lnTo>
                  <a:pt x="2079511" y="245751"/>
                </a:lnTo>
                <a:lnTo>
                  <a:pt x="2067050" y="251301"/>
                </a:lnTo>
                <a:lnTo>
                  <a:pt x="2053648" y="253709"/>
                </a:lnTo>
                <a:lnTo>
                  <a:pt x="2040873" y="254233"/>
                </a:lnTo>
                <a:lnTo>
                  <a:pt x="2154512" y="254233"/>
                </a:lnTo>
                <a:lnTo>
                  <a:pt x="2163592" y="235804"/>
                </a:lnTo>
                <a:close/>
              </a:path>
              <a:path w="4036059" h="370840">
                <a:moveTo>
                  <a:pt x="2144547" y="117692"/>
                </a:moveTo>
                <a:lnTo>
                  <a:pt x="2032496" y="117692"/>
                </a:lnTo>
                <a:lnTo>
                  <a:pt x="2053903" y="119747"/>
                </a:lnTo>
                <a:lnTo>
                  <a:pt x="2072129" y="126593"/>
                </a:lnTo>
                <a:lnTo>
                  <a:pt x="2085093" y="139249"/>
                </a:lnTo>
                <a:lnTo>
                  <a:pt x="2090715" y="158738"/>
                </a:lnTo>
                <a:lnTo>
                  <a:pt x="2161323" y="158738"/>
                </a:lnTo>
                <a:lnTo>
                  <a:pt x="2157231" y="135008"/>
                </a:lnTo>
                <a:lnTo>
                  <a:pt x="2144547" y="117692"/>
                </a:lnTo>
                <a:close/>
              </a:path>
              <a:path w="4036059" h="370840">
                <a:moveTo>
                  <a:pt x="2278647" y="80416"/>
                </a:moveTo>
                <a:lnTo>
                  <a:pt x="2208283" y="80416"/>
                </a:lnTo>
                <a:lnTo>
                  <a:pt x="2208283" y="370669"/>
                </a:lnTo>
                <a:lnTo>
                  <a:pt x="2281998" y="370669"/>
                </a:lnTo>
                <a:lnTo>
                  <a:pt x="2281998" y="270567"/>
                </a:lnTo>
                <a:lnTo>
                  <a:pt x="2444849" y="270567"/>
                </a:lnTo>
                <a:lnTo>
                  <a:pt x="2458280" y="252976"/>
                </a:lnTo>
                <a:lnTo>
                  <a:pt x="2340216" y="252976"/>
                </a:lnTo>
                <a:lnTo>
                  <a:pt x="2325164" y="251543"/>
                </a:lnTo>
                <a:lnTo>
                  <a:pt x="2289092" y="226275"/>
                </a:lnTo>
                <a:lnTo>
                  <a:pt x="2279904" y="187638"/>
                </a:lnTo>
                <a:lnTo>
                  <a:pt x="2281069" y="173535"/>
                </a:lnTo>
                <a:lnTo>
                  <a:pt x="2297914" y="136959"/>
                </a:lnTo>
                <a:lnTo>
                  <a:pt x="2337041" y="120748"/>
                </a:lnTo>
                <a:lnTo>
                  <a:pt x="2459401" y="120748"/>
                </a:lnTo>
                <a:lnTo>
                  <a:pt x="2448600" y="107221"/>
                </a:lnTo>
                <a:lnTo>
                  <a:pt x="2278647" y="107221"/>
                </a:lnTo>
                <a:lnTo>
                  <a:pt x="2278647" y="80416"/>
                </a:lnTo>
                <a:close/>
              </a:path>
              <a:path w="4036059" h="370840">
                <a:moveTo>
                  <a:pt x="2444849" y="270567"/>
                </a:moveTo>
                <a:lnTo>
                  <a:pt x="2281998" y="270567"/>
                </a:lnTo>
                <a:lnTo>
                  <a:pt x="2287685" y="277098"/>
                </a:lnTo>
                <a:lnTo>
                  <a:pt x="2326656" y="297425"/>
                </a:lnTo>
                <a:lnTo>
                  <a:pt x="2359483" y="299886"/>
                </a:lnTo>
                <a:lnTo>
                  <a:pt x="2379490" y="299185"/>
                </a:lnTo>
                <a:lnTo>
                  <a:pt x="2379930" y="299185"/>
                </a:lnTo>
                <a:lnTo>
                  <a:pt x="2401523" y="295697"/>
                </a:lnTo>
                <a:lnTo>
                  <a:pt x="2422917" y="287517"/>
                </a:lnTo>
                <a:lnTo>
                  <a:pt x="2443250" y="272661"/>
                </a:lnTo>
                <a:lnTo>
                  <a:pt x="2444849" y="270567"/>
                </a:lnTo>
                <a:close/>
              </a:path>
              <a:path w="4036059" h="370840">
                <a:moveTo>
                  <a:pt x="2459401" y="120748"/>
                </a:moveTo>
                <a:lnTo>
                  <a:pt x="2340340" y="120748"/>
                </a:lnTo>
                <a:lnTo>
                  <a:pt x="2353128" y="121900"/>
                </a:lnTo>
                <a:lnTo>
                  <a:pt x="2364980" y="125493"/>
                </a:lnTo>
                <a:lnTo>
                  <a:pt x="2393879" y="158686"/>
                </a:lnTo>
                <a:lnTo>
                  <a:pt x="2397962" y="187638"/>
                </a:lnTo>
                <a:lnTo>
                  <a:pt x="2397656" y="194869"/>
                </a:lnTo>
                <a:lnTo>
                  <a:pt x="2382519" y="235804"/>
                </a:lnTo>
                <a:lnTo>
                  <a:pt x="2340216" y="252976"/>
                </a:lnTo>
                <a:lnTo>
                  <a:pt x="2458280" y="252976"/>
                </a:lnTo>
                <a:lnTo>
                  <a:pt x="2459224" y="251739"/>
                </a:lnTo>
                <a:lnTo>
                  <a:pt x="2468642" y="229050"/>
                </a:lnTo>
                <a:lnTo>
                  <a:pt x="2473111" y="206283"/>
                </a:lnTo>
                <a:lnTo>
                  <a:pt x="2474109" y="187638"/>
                </a:lnTo>
                <a:lnTo>
                  <a:pt x="2474176" y="186381"/>
                </a:lnTo>
                <a:lnTo>
                  <a:pt x="2474243" y="185125"/>
                </a:lnTo>
                <a:lnTo>
                  <a:pt x="2473170" y="164661"/>
                </a:lnTo>
                <a:lnTo>
                  <a:pt x="2468799" y="142665"/>
                </a:lnTo>
                <a:lnTo>
                  <a:pt x="2459401" y="120748"/>
                </a:lnTo>
                <a:close/>
              </a:path>
              <a:path w="4036059" h="370840">
                <a:moveTo>
                  <a:pt x="2360320" y="73715"/>
                </a:moveTo>
                <a:lnTo>
                  <a:pt x="2321094" y="78485"/>
                </a:lnTo>
                <a:lnTo>
                  <a:pt x="2286226" y="99846"/>
                </a:lnTo>
                <a:lnTo>
                  <a:pt x="2279904" y="107221"/>
                </a:lnTo>
                <a:lnTo>
                  <a:pt x="2448600" y="107221"/>
                </a:lnTo>
                <a:lnTo>
                  <a:pt x="2402413" y="78165"/>
                </a:lnTo>
                <a:lnTo>
                  <a:pt x="2360320" y="73715"/>
                </a:lnTo>
                <a:close/>
              </a:path>
              <a:path w="4036059" h="370840">
                <a:moveTo>
                  <a:pt x="2665799" y="80416"/>
                </a:moveTo>
                <a:lnTo>
                  <a:pt x="2516274" y="80416"/>
                </a:lnTo>
                <a:lnTo>
                  <a:pt x="2516274" y="293184"/>
                </a:lnTo>
                <a:lnTo>
                  <a:pt x="2669987" y="293184"/>
                </a:lnTo>
                <a:lnTo>
                  <a:pt x="2689803" y="292903"/>
                </a:lnTo>
                <a:lnTo>
                  <a:pt x="2727708" y="285586"/>
                </a:lnTo>
                <a:lnTo>
                  <a:pt x="2756459" y="251301"/>
                </a:lnTo>
                <a:lnTo>
                  <a:pt x="2589989" y="251301"/>
                </a:lnTo>
                <a:lnTo>
                  <a:pt x="2589989" y="203972"/>
                </a:lnTo>
                <a:lnTo>
                  <a:pt x="2749284" y="203972"/>
                </a:lnTo>
                <a:lnTo>
                  <a:pt x="2743702" y="197690"/>
                </a:lnTo>
                <a:lnTo>
                  <a:pt x="2735325" y="191741"/>
                </a:lnTo>
                <a:lnTo>
                  <a:pt x="2725692" y="187167"/>
                </a:lnTo>
                <a:lnTo>
                  <a:pt x="2715431" y="184084"/>
                </a:lnTo>
                <a:lnTo>
                  <a:pt x="2705169" y="182612"/>
                </a:lnTo>
                <a:lnTo>
                  <a:pt x="2705169" y="180518"/>
                </a:lnTo>
                <a:lnTo>
                  <a:pt x="2736367" y="165440"/>
                </a:lnTo>
                <a:lnTo>
                  <a:pt x="2589989" y="165440"/>
                </a:lnTo>
                <a:lnTo>
                  <a:pt x="2589989" y="121462"/>
                </a:lnTo>
                <a:lnTo>
                  <a:pt x="2746659" y="121462"/>
                </a:lnTo>
                <a:lnTo>
                  <a:pt x="2746235" y="117849"/>
                </a:lnTo>
                <a:lnTo>
                  <a:pt x="2713094" y="85010"/>
                </a:lnTo>
                <a:lnTo>
                  <a:pt x="2683448" y="80743"/>
                </a:lnTo>
                <a:lnTo>
                  <a:pt x="2665799" y="80416"/>
                </a:lnTo>
                <a:close/>
              </a:path>
              <a:path w="4036059" h="370840">
                <a:moveTo>
                  <a:pt x="2749284" y="203972"/>
                </a:moveTo>
                <a:lnTo>
                  <a:pt x="2642344" y="203972"/>
                </a:lnTo>
                <a:lnTo>
                  <a:pt x="2651021" y="204143"/>
                </a:lnTo>
                <a:lnTo>
                  <a:pt x="2658364" y="204705"/>
                </a:lnTo>
                <a:lnTo>
                  <a:pt x="2664608" y="205739"/>
                </a:lnTo>
                <a:lnTo>
                  <a:pt x="2669987" y="207323"/>
                </a:lnTo>
                <a:lnTo>
                  <a:pt x="2678364" y="210674"/>
                </a:lnTo>
                <a:lnTo>
                  <a:pt x="2683809" y="215700"/>
                </a:lnTo>
                <a:lnTo>
                  <a:pt x="2683809" y="238317"/>
                </a:lnTo>
                <a:lnTo>
                  <a:pt x="2643181" y="251301"/>
                </a:lnTo>
                <a:lnTo>
                  <a:pt x="2756459" y="251301"/>
                </a:lnTo>
                <a:lnTo>
                  <a:pt x="2757194" y="249004"/>
                </a:lnTo>
                <a:lnTo>
                  <a:pt x="2757301" y="248670"/>
                </a:lnTo>
                <a:lnTo>
                  <a:pt x="2758780" y="233710"/>
                </a:lnTo>
                <a:lnTo>
                  <a:pt x="2758073" y="224076"/>
                </a:lnTo>
                <a:lnTo>
                  <a:pt x="2755639" y="214757"/>
                </a:lnTo>
                <a:lnTo>
                  <a:pt x="2751005" y="205909"/>
                </a:lnTo>
                <a:lnTo>
                  <a:pt x="2749284" y="203972"/>
                </a:lnTo>
                <a:close/>
              </a:path>
              <a:path w="4036059" h="370840">
                <a:moveTo>
                  <a:pt x="2746659" y="121462"/>
                </a:moveTo>
                <a:lnTo>
                  <a:pt x="2657841" y="121462"/>
                </a:lnTo>
                <a:lnTo>
                  <a:pt x="2664542" y="125231"/>
                </a:lnTo>
                <a:lnTo>
                  <a:pt x="2665380" y="125650"/>
                </a:lnTo>
                <a:lnTo>
                  <a:pt x="2668730" y="127744"/>
                </a:lnTo>
                <a:lnTo>
                  <a:pt x="2675013" y="132770"/>
                </a:lnTo>
                <a:lnTo>
                  <a:pt x="2674942" y="154183"/>
                </a:lnTo>
                <a:lnTo>
                  <a:pt x="2668730" y="158738"/>
                </a:lnTo>
                <a:lnTo>
                  <a:pt x="2632711" y="165440"/>
                </a:lnTo>
                <a:lnTo>
                  <a:pt x="2736367" y="165440"/>
                </a:lnTo>
                <a:lnTo>
                  <a:pt x="2739586" y="161559"/>
                </a:lnTo>
                <a:lnTo>
                  <a:pt x="2743650" y="154183"/>
                </a:lnTo>
                <a:lnTo>
                  <a:pt x="2746693" y="144373"/>
                </a:lnTo>
                <a:lnTo>
                  <a:pt x="2747810" y="132770"/>
                </a:lnTo>
                <a:lnTo>
                  <a:pt x="2747890" y="131933"/>
                </a:lnTo>
                <a:lnTo>
                  <a:pt x="2746659" y="121462"/>
                </a:lnTo>
                <a:close/>
              </a:path>
              <a:path w="4036059" h="370840">
                <a:moveTo>
                  <a:pt x="2873031" y="80416"/>
                </a:moveTo>
                <a:lnTo>
                  <a:pt x="2799315" y="80416"/>
                </a:lnTo>
                <a:lnTo>
                  <a:pt x="2799315" y="293184"/>
                </a:lnTo>
                <a:lnTo>
                  <a:pt x="2940882" y="293184"/>
                </a:lnTo>
                <a:lnTo>
                  <a:pt x="2956339" y="292844"/>
                </a:lnTo>
                <a:lnTo>
                  <a:pt x="3006639" y="278944"/>
                </a:lnTo>
                <a:lnTo>
                  <a:pt x="3028559" y="249625"/>
                </a:lnTo>
                <a:lnTo>
                  <a:pt x="2873031" y="249625"/>
                </a:lnTo>
                <a:lnTo>
                  <a:pt x="2873031" y="200321"/>
                </a:lnTo>
                <a:lnTo>
                  <a:pt x="3029090" y="200321"/>
                </a:lnTo>
                <a:lnTo>
                  <a:pt x="3028837" y="199208"/>
                </a:lnTo>
                <a:lnTo>
                  <a:pt x="2994624" y="164242"/>
                </a:lnTo>
                <a:lnTo>
                  <a:pt x="2942557" y="156644"/>
                </a:lnTo>
                <a:lnTo>
                  <a:pt x="2873031" y="156644"/>
                </a:lnTo>
                <a:lnTo>
                  <a:pt x="2873031" y="80416"/>
                </a:lnTo>
                <a:close/>
              </a:path>
              <a:path w="4036059" h="370840">
                <a:moveTo>
                  <a:pt x="3029090" y="200321"/>
                </a:moveTo>
                <a:lnTo>
                  <a:pt x="2927708" y="200321"/>
                </a:lnTo>
                <a:lnTo>
                  <a:pt x="2935385" y="200831"/>
                </a:lnTo>
                <a:lnTo>
                  <a:pt x="2943297" y="201970"/>
                </a:lnTo>
                <a:lnTo>
                  <a:pt x="2949677" y="203972"/>
                </a:lnTo>
                <a:lnTo>
                  <a:pt x="2953866" y="206067"/>
                </a:lnTo>
                <a:lnTo>
                  <a:pt x="2960986" y="211093"/>
                </a:lnTo>
                <a:lnTo>
                  <a:pt x="2960986" y="234966"/>
                </a:lnTo>
                <a:lnTo>
                  <a:pt x="2923291" y="249625"/>
                </a:lnTo>
                <a:lnTo>
                  <a:pt x="3028559" y="249625"/>
                </a:lnTo>
                <a:lnTo>
                  <a:pt x="3031494" y="239128"/>
                </a:lnTo>
                <a:lnTo>
                  <a:pt x="3032607" y="224914"/>
                </a:lnTo>
                <a:lnTo>
                  <a:pt x="3031861" y="212513"/>
                </a:lnTo>
                <a:lnTo>
                  <a:pt x="3029206" y="200831"/>
                </a:lnTo>
                <a:lnTo>
                  <a:pt x="3029090" y="200321"/>
                </a:lnTo>
                <a:close/>
              </a:path>
              <a:path w="4036059" h="370840">
                <a:moveTo>
                  <a:pt x="3132289" y="80416"/>
                </a:moveTo>
                <a:lnTo>
                  <a:pt x="3058575" y="80416"/>
                </a:lnTo>
                <a:lnTo>
                  <a:pt x="3058575" y="293184"/>
                </a:lnTo>
                <a:lnTo>
                  <a:pt x="3132289" y="293184"/>
                </a:lnTo>
                <a:lnTo>
                  <a:pt x="3132289" y="80416"/>
                </a:lnTo>
                <a:close/>
              </a:path>
              <a:path w="4036059" h="370840">
                <a:moveTo>
                  <a:pt x="3278002" y="80416"/>
                </a:moveTo>
                <a:lnTo>
                  <a:pt x="3185020" y="80416"/>
                </a:lnTo>
                <a:lnTo>
                  <a:pt x="3185020" y="293184"/>
                </a:lnTo>
                <a:lnTo>
                  <a:pt x="3254547" y="293184"/>
                </a:lnTo>
                <a:lnTo>
                  <a:pt x="3254547" y="165440"/>
                </a:lnTo>
                <a:lnTo>
                  <a:pt x="3252453" y="144079"/>
                </a:lnTo>
                <a:lnTo>
                  <a:pt x="3305336" y="144079"/>
                </a:lnTo>
                <a:lnTo>
                  <a:pt x="3278002" y="80416"/>
                </a:lnTo>
                <a:close/>
              </a:path>
              <a:path w="4036059" h="370840">
                <a:moveTo>
                  <a:pt x="3305336" y="144079"/>
                </a:moveTo>
                <a:lnTo>
                  <a:pt x="3255804" y="144079"/>
                </a:lnTo>
                <a:lnTo>
                  <a:pt x="3319466" y="293184"/>
                </a:lnTo>
                <a:lnTo>
                  <a:pt x="3365957" y="293184"/>
                </a:lnTo>
                <a:lnTo>
                  <a:pt x="3392418" y="231616"/>
                </a:lnTo>
                <a:lnTo>
                  <a:pt x="3342921" y="231616"/>
                </a:lnTo>
                <a:lnTo>
                  <a:pt x="3305336" y="144079"/>
                </a:lnTo>
                <a:close/>
              </a:path>
              <a:path w="4036059" h="370840">
                <a:moveTo>
                  <a:pt x="3500403" y="144079"/>
                </a:moveTo>
                <a:lnTo>
                  <a:pt x="3432971" y="144079"/>
                </a:lnTo>
                <a:lnTo>
                  <a:pt x="3430877" y="165440"/>
                </a:lnTo>
                <a:lnTo>
                  <a:pt x="3430877" y="293184"/>
                </a:lnTo>
                <a:lnTo>
                  <a:pt x="3500403" y="293184"/>
                </a:lnTo>
                <a:lnTo>
                  <a:pt x="3500403" y="144079"/>
                </a:lnTo>
                <a:close/>
              </a:path>
              <a:path w="4036059" h="370840">
                <a:moveTo>
                  <a:pt x="3500403" y="80416"/>
                </a:moveTo>
                <a:lnTo>
                  <a:pt x="3407422" y="80416"/>
                </a:lnTo>
                <a:lnTo>
                  <a:pt x="3342921" y="231616"/>
                </a:lnTo>
                <a:lnTo>
                  <a:pt x="3392418" y="231616"/>
                </a:lnTo>
                <a:lnTo>
                  <a:pt x="3430039" y="144079"/>
                </a:lnTo>
                <a:lnTo>
                  <a:pt x="3500403" y="144079"/>
                </a:lnTo>
                <a:lnTo>
                  <a:pt x="3500403" y="80416"/>
                </a:lnTo>
                <a:close/>
              </a:path>
              <a:path w="4036059" h="370840">
                <a:moveTo>
                  <a:pt x="3626853" y="80416"/>
                </a:moveTo>
                <a:lnTo>
                  <a:pt x="3553137" y="80416"/>
                </a:lnTo>
                <a:lnTo>
                  <a:pt x="3553137" y="293184"/>
                </a:lnTo>
                <a:lnTo>
                  <a:pt x="3630203" y="293184"/>
                </a:lnTo>
                <a:lnTo>
                  <a:pt x="3684011" y="222820"/>
                </a:lnTo>
                <a:lnTo>
                  <a:pt x="3626853" y="222820"/>
                </a:lnTo>
                <a:lnTo>
                  <a:pt x="3626853" y="80416"/>
                </a:lnTo>
                <a:close/>
              </a:path>
              <a:path w="4036059" h="370840">
                <a:moveTo>
                  <a:pt x="3812815" y="150780"/>
                </a:moveTo>
                <a:lnTo>
                  <a:pt x="3739100" y="150780"/>
                </a:lnTo>
                <a:lnTo>
                  <a:pt x="3739100" y="293184"/>
                </a:lnTo>
                <a:lnTo>
                  <a:pt x="3812815" y="293184"/>
                </a:lnTo>
                <a:lnTo>
                  <a:pt x="3812815" y="150780"/>
                </a:lnTo>
                <a:close/>
              </a:path>
              <a:path w="4036059" h="370840">
                <a:moveTo>
                  <a:pt x="3812815" y="80416"/>
                </a:moveTo>
                <a:lnTo>
                  <a:pt x="3735331" y="80416"/>
                </a:lnTo>
                <a:lnTo>
                  <a:pt x="3626853" y="222820"/>
                </a:lnTo>
                <a:lnTo>
                  <a:pt x="3684011" y="222820"/>
                </a:lnTo>
                <a:lnTo>
                  <a:pt x="3739100" y="150780"/>
                </a:lnTo>
                <a:lnTo>
                  <a:pt x="3812815" y="150780"/>
                </a:lnTo>
                <a:lnTo>
                  <a:pt x="3812815" y="80416"/>
                </a:lnTo>
                <a:close/>
              </a:path>
              <a:path w="4036059" h="370840">
                <a:moveTo>
                  <a:pt x="3866047" y="95494"/>
                </a:moveTo>
                <a:lnTo>
                  <a:pt x="3866047" y="151199"/>
                </a:lnTo>
                <a:lnTo>
                  <a:pt x="3908768" y="180936"/>
                </a:lnTo>
                <a:lnTo>
                  <a:pt x="3866047" y="211093"/>
                </a:lnTo>
                <a:lnTo>
                  <a:pt x="3866047" y="266798"/>
                </a:lnTo>
                <a:lnTo>
                  <a:pt x="3941018" y="209417"/>
                </a:lnTo>
                <a:lnTo>
                  <a:pt x="3941018" y="152456"/>
                </a:lnTo>
                <a:lnTo>
                  <a:pt x="3866047" y="95494"/>
                </a:lnTo>
                <a:close/>
              </a:path>
              <a:path w="4036059" h="370840">
                <a:moveTo>
                  <a:pt x="3960703" y="95494"/>
                </a:moveTo>
                <a:lnTo>
                  <a:pt x="3960703" y="151199"/>
                </a:lnTo>
                <a:lnTo>
                  <a:pt x="4003425" y="180936"/>
                </a:lnTo>
                <a:lnTo>
                  <a:pt x="3960703" y="211093"/>
                </a:lnTo>
                <a:lnTo>
                  <a:pt x="3960703" y="266798"/>
                </a:lnTo>
                <a:lnTo>
                  <a:pt x="4035675" y="209417"/>
                </a:lnTo>
                <a:lnTo>
                  <a:pt x="4035675" y="152456"/>
                </a:lnTo>
                <a:lnTo>
                  <a:pt x="3960703" y="95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333" y="7319148"/>
            <a:ext cx="5239733" cy="74248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121" y="9392384"/>
            <a:ext cx="5417233" cy="543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8" y="960407"/>
            <a:ext cx="14932987" cy="4685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9" y="2390189"/>
            <a:ext cx="3928875" cy="10432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21" y="4984006"/>
            <a:ext cx="4139471" cy="10432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84" y="7585903"/>
            <a:ext cx="3764522" cy="10432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45" y="10276685"/>
            <a:ext cx="4155182" cy="10860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963" y="12975548"/>
            <a:ext cx="3798324" cy="11076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9062" y="1903619"/>
            <a:ext cx="1752094" cy="175209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369" y="3898643"/>
            <a:ext cx="2359412" cy="35553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9062" y="4505516"/>
            <a:ext cx="1752094" cy="175209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369" y="6500541"/>
            <a:ext cx="2359412" cy="3555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9062" y="7107413"/>
            <a:ext cx="1752094" cy="175209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369" y="9102438"/>
            <a:ext cx="2359412" cy="35553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2971" y="9709181"/>
            <a:ext cx="1744272" cy="174427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369" y="11696255"/>
            <a:ext cx="2359412" cy="38230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2971" y="12302997"/>
            <a:ext cx="1744272" cy="174427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4369" y="14290071"/>
            <a:ext cx="2359412" cy="38753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937137" y="1874664"/>
            <a:ext cx="420370" cy="2109470"/>
          </a:xfrm>
          <a:custGeom>
            <a:avLst/>
            <a:gdLst/>
            <a:ahLst/>
            <a:cxnLst/>
            <a:rect l="l" t="t" r="r" b="b"/>
            <a:pathLst>
              <a:path w="420370" h="2109470">
                <a:moveTo>
                  <a:pt x="420179" y="0"/>
                </a:moveTo>
                <a:lnTo>
                  <a:pt x="395935" y="0"/>
                </a:lnTo>
                <a:lnTo>
                  <a:pt x="395935" y="1022172"/>
                </a:lnTo>
                <a:lnTo>
                  <a:pt x="241" y="1018133"/>
                </a:lnTo>
                <a:lnTo>
                  <a:pt x="0" y="1042377"/>
                </a:lnTo>
                <a:lnTo>
                  <a:pt x="395935" y="1046416"/>
                </a:lnTo>
                <a:lnTo>
                  <a:pt x="395935" y="2108987"/>
                </a:lnTo>
                <a:lnTo>
                  <a:pt x="420179" y="2108987"/>
                </a:lnTo>
                <a:lnTo>
                  <a:pt x="420179" y="0"/>
                </a:lnTo>
                <a:close/>
              </a:path>
            </a:pathLst>
          </a:custGeom>
          <a:solidFill>
            <a:srgbClr val="D909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3081" y="4395751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70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057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3081" y="7054212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70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007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3081" y="9753074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70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CD6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3081" y="12419614"/>
            <a:ext cx="24765" cy="2109470"/>
          </a:xfrm>
          <a:custGeom>
            <a:avLst/>
            <a:gdLst/>
            <a:ahLst/>
            <a:cxnLst/>
            <a:rect l="l" t="t" r="r" b="b"/>
            <a:pathLst>
              <a:path w="24764" h="2109469">
                <a:moveTo>
                  <a:pt x="24241" y="2108991"/>
                </a:moveTo>
                <a:lnTo>
                  <a:pt x="24241" y="0"/>
                </a:lnTo>
                <a:lnTo>
                  <a:pt x="0" y="0"/>
                </a:lnTo>
                <a:lnTo>
                  <a:pt x="0" y="2108991"/>
                </a:lnTo>
                <a:lnTo>
                  <a:pt x="24241" y="2108991"/>
                </a:lnTo>
                <a:close/>
              </a:path>
            </a:pathLst>
          </a:custGeom>
          <a:solidFill>
            <a:srgbClr val="B9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37140" y="5413887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057D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7140" y="8072346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0079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7140" y="10771209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CD6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7140" y="13437750"/>
            <a:ext cx="396875" cy="28575"/>
          </a:xfrm>
          <a:custGeom>
            <a:avLst/>
            <a:gdLst/>
            <a:ahLst/>
            <a:cxnLst/>
            <a:rect l="l" t="t" r="r" b="b"/>
            <a:pathLst>
              <a:path w="396875" h="28575">
                <a:moveTo>
                  <a:pt x="396592" y="4040"/>
                </a:moveTo>
                <a:lnTo>
                  <a:pt x="247" y="0"/>
                </a:lnTo>
                <a:lnTo>
                  <a:pt x="0" y="24240"/>
                </a:lnTo>
                <a:lnTo>
                  <a:pt x="396345" y="28280"/>
                </a:lnTo>
                <a:lnTo>
                  <a:pt x="396592" y="4040"/>
                </a:lnTo>
                <a:close/>
              </a:path>
            </a:pathLst>
          </a:custGeom>
          <a:solidFill>
            <a:srgbClr val="B9A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189" y="12419614"/>
            <a:ext cx="3321055" cy="99389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18" y="12419614"/>
            <a:ext cx="3854363" cy="9938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6853" y="12419614"/>
            <a:ext cx="2876631" cy="9938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455" y="13534713"/>
            <a:ext cx="3119044" cy="99389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0108" y="13534713"/>
            <a:ext cx="3377618" cy="99389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218" y="13534713"/>
            <a:ext cx="3579628" cy="99389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137" y="9744993"/>
            <a:ext cx="3886685" cy="99389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4167" y="9744993"/>
            <a:ext cx="3684674" cy="99389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350" y="9744993"/>
            <a:ext cx="2440288" cy="99389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18" y="10860092"/>
            <a:ext cx="3579628" cy="99389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4511" y="10860092"/>
            <a:ext cx="2416047" cy="993892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575" y="10860092"/>
            <a:ext cx="3959409" cy="99389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302" y="7021890"/>
            <a:ext cx="2133232" cy="99389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8063" y="7021890"/>
            <a:ext cx="2003945" cy="99389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177" y="7021890"/>
            <a:ext cx="2973596" cy="99389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891" y="8136989"/>
            <a:ext cx="3127125" cy="9938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5535" y="7021890"/>
            <a:ext cx="2739264" cy="9938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8136989"/>
            <a:ext cx="3579628" cy="99389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544" y="8136989"/>
            <a:ext cx="3385698" cy="9938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981" y="4395751"/>
            <a:ext cx="1971624" cy="99389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855" y="4395751"/>
            <a:ext cx="2973596" cy="99389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132" y="4395751"/>
            <a:ext cx="1947382" cy="99389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5510850"/>
            <a:ext cx="3579628" cy="993892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891" y="5510850"/>
            <a:ext cx="3127125" cy="99389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5044" y="4395751"/>
            <a:ext cx="3022079" cy="99389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544" y="5510850"/>
            <a:ext cx="3385698" cy="99389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1874659"/>
            <a:ext cx="2973596" cy="99389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860" y="1874659"/>
            <a:ext cx="1971624" cy="99389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2922" y="1874659"/>
            <a:ext cx="3022079" cy="99389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12" y="1874659"/>
            <a:ext cx="1947382" cy="993892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734" y="2989757"/>
            <a:ext cx="3579628" cy="99389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2891" y="2989757"/>
            <a:ext cx="3127125" cy="99389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544" y="2989757"/>
            <a:ext cx="3385698" cy="993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6</Words>
  <Application>Microsoft Office PowerPoint</Application>
  <PresentationFormat>Произвольный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Рахматулина Елена Сергеевна</dc:creator>
  <cp:lastModifiedBy>Рахматулина Елена Сергеевна</cp:lastModifiedBy>
  <cp:revision>2</cp:revision>
  <cp:lastPrinted>2025-04-25T02:22:41Z</cp:lastPrinted>
  <dcterms:created xsi:type="dcterms:W3CDTF">2025-04-25T01:23:05Z</dcterms:created>
  <dcterms:modified xsi:type="dcterms:W3CDTF">2025-05-15T04:16:58Z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2025-01-29T00:00:00Z</vt:filetime>
  </property>
  <property fmtid="{D5CDD505-2E9C-101B-9397-08002B2CF9AE}" pid="3" name="LastSaved">
    <vt:filetime>2025-04-25T00:00:00Z</vt:filetime>
  </property>
</Properties>
</file>